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91"/>
  </p:notesMasterIdLst>
  <p:handoutMasterIdLst>
    <p:handoutMasterId r:id="rId92"/>
  </p:handoutMasterIdLst>
  <p:sldIdLst>
    <p:sldId id="256" r:id="rId2"/>
    <p:sldId id="386" r:id="rId3"/>
    <p:sldId id="347" r:id="rId4"/>
    <p:sldId id="395" r:id="rId5"/>
    <p:sldId id="401" r:id="rId6"/>
    <p:sldId id="349" r:id="rId7"/>
    <p:sldId id="376" r:id="rId8"/>
    <p:sldId id="400" r:id="rId9"/>
    <p:sldId id="396" r:id="rId10"/>
    <p:sldId id="397" r:id="rId11"/>
    <p:sldId id="398" r:id="rId12"/>
    <p:sldId id="399" r:id="rId13"/>
    <p:sldId id="333" r:id="rId14"/>
    <p:sldId id="387" r:id="rId15"/>
    <p:sldId id="260" r:id="rId16"/>
    <p:sldId id="388" r:id="rId17"/>
    <p:sldId id="373" r:id="rId18"/>
    <p:sldId id="262" r:id="rId19"/>
    <p:sldId id="318" r:id="rId20"/>
    <p:sldId id="316" r:id="rId21"/>
    <p:sldId id="317" r:id="rId22"/>
    <p:sldId id="389" r:id="rId23"/>
    <p:sldId id="270" r:id="rId24"/>
    <p:sldId id="267" r:id="rId25"/>
    <p:sldId id="269" r:id="rId26"/>
    <p:sldId id="319" r:id="rId27"/>
    <p:sldId id="374" r:id="rId28"/>
    <p:sldId id="354" r:id="rId29"/>
    <p:sldId id="266" r:id="rId30"/>
    <p:sldId id="355" r:id="rId31"/>
    <p:sldId id="356" r:id="rId32"/>
    <p:sldId id="351" r:id="rId33"/>
    <p:sldId id="362" r:id="rId34"/>
    <p:sldId id="357" r:id="rId35"/>
    <p:sldId id="360" r:id="rId36"/>
    <p:sldId id="361" r:id="rId37"/>
    <p:sldId id="358" r:id="rId38"/>
    <p:sldId id="359" r:id="rId39"/>
    <p:sldId id="273" r:id="rId40"/>
    <p:sldId id="341" r:id="rId41"/>
    <p:sldId id="321" r:id="rId42"/>
    <p:sldId id="275" r:id="rId43"/>
    <p:sldId id="276" r:id="rId44"/>
    <p:sldId id="301" r:id="rId45"/>
    <p:sldId id="288" r:id="rId46"/>
    <p:sldId id="335" r:id="rId47"/>
    <p:sldId id="289" r:id="rId48"/>
    <p:sldId id="290" r:id="rId49"/>
    <p:sldId id="390" r:id="rId50"/>
    <p:sldId id="278" r:id="rId51"/>
    <p:sldId id="280" r:id="rId52"/>
    <p:sldId id="279" r:id="rId53"/>
    <p:sldId id="281" r:id="rId54"/>
    <p:sldId id="364" r:id="rId55"/>
    <p:sldId id="282" r:id="rId56"/>
    <p:sldId id="283" r:id="rId57"/>
    <p:sldId id="284" r:id="rId58"/>
    <p:sldId id="302" r:id="rId59"/>
    <p:sldId id="365" r:id="rId60"/>
    <p:sldId id="363" r:id="rId61"/>
    <p:sldId id="334" r:id="rId62"/>
    <p:sldId id="291" r:id="rId63"/>
    <p:sldId id="342" r:id="rId64"/>
    <p:sldId id="292" r:id="rId65"/>
    <p:sldId id="391" r:id="rId66"/>
    <p:sldId id="352" r:id="rId67"/>
    <p:sldId id="304" r:id="rId68"/>
    <p:sldId id="305" r:id="rId69"/>
    <p:sldId id="326" r:id="rId70"/>
    <p:sldId id="306" r:id="rId71"/>
    <p:sldId id="377" r:id="rId72"/>
    <p:sldId id="378" r:id="rId73"/>
    <p:sldId id="379" r:id="rId74"/>
    <p:sldId id="380" r:id="rId75"/>
    <p:sldId id="381" r:id="rId76"/>
    <p:sldId id="382" r:id="rId77"/>
    <p:sldId id="383" r:id="rId78"/>
    <p:sldId id="384" r:id="rId79"/>
    <p:sldId id="366" r:id="rId80"/>
    <p:sldId id="367" r:id="rId81"/>
    <p:sldId id="368" r:id="rId82"/>
    <p:sldId id="369" r:id="rId83"/>
    <p:sldId id="370" r:id="rId84"/>
    <p:sldId id="308" r:id="rId85"/>
    <p:sldId id="312" r:id="rId86"/>
    <p:sldId id="309" r:id="rId87"/>
    <p:sldId id="371" r:id="rId88"/>
    <p:sldId id="393" r:id="rId89"/>
    <p:sldId id="394" r:id="rId90"/>
  </p:sldIdLst>
  <p:sldSz cx="9144000" cy="6858000" type="letter"/>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Tw Cen MT" panose="020B0602020104020603" pitchFamily="34" charset="0"/>
        <a:ea typeface="+mn-ea"/>
        <a:cs typeface="+mn-cs"/>
      </a:defRPr>
    </a:lvl5pPr>
    <a:lvl6pPr marL="2286000" algn="l" defTabSz="914400" rtl="0" eaLnBrk="1" latinLnBrk="0" hangingPunct="1">
      <a:defRPr kern="1200">
        <a:solidFill>
          <a:schemeClr val="tx1"/>
        </a:solidFill>
        <a:latin typeface="Tw Cen MT" panose="020B0602020104020603" pitchFamily="34" charset="0"/>
        <a:ea typeface="+mn-ea"/>
        <a:cs typeface="+mn-cs"/>
      </a:defRPr>
    </a:lvl6pPr>
    <a:lvl7pPr marL="2743200" algn="l" defTabSz="914400" rtl="0" eaLnBrk="1" latinLnBrk="0" hangingPunct="1">
      <a:defRPr kern="1200">
        <a:solidFill>
          <a:schemeClr val="tx1"/>
        </a:solidFill>
        <a:latin typeface="Tw Cen MT" panose="020B0602020104020603" pitchFamily="34" charset="0"/>
        <a:ea typeface="+mn-ea"/>
        <a:cs typeface="+mn-cs"/>
      </a:defRPr>
    </a:lvl7pPr>
    <a:lvl8pPr marL="3200400" algn="l" defTabSz="914400" rtl="0" eaLnBrk="1" latinLnBrk="0" hangingPunct="1">
      <a:defRPr kern="1200">
        <a:solidFill>
          <a:schemeClr val="tx1"/>
        </a:solidFill>
        <a:latin typeface="Tw Cen MT" panose="020B0602020104020603" pitchFamily="34" charset="0"/>
        <a:ea typeface="+mn-ea"/>
        <a:cs typeface="+mn-cs"/>
      </a:defRPr>
    </a:lvl8pPr>
    <a:lvl9pPr marL="3657600" algn="l" defTabSz="914400" rtl="0" eaLnBrk="1" latinLnBrk="0" hangingPunct="1">
      <a:defRPr kern="1200">
        <a:solidFill>
          <a:schemeClr val="tx1"/>
        </a:solidFill>
        <a:latin typeface="Tw Cen MT" panose="020B0602020104020603" pitchFamily="34" charset="0"/>
        <a:ea typeface="+mn-ea"/>
        <a:cs typeface="+mn-cs"/>
      </a:defRPr>
    </a:lvl9pPr>
  </p:defaultTextStyle>
  <p:extLst>
    <p:ext uri="{EFAFB233-063F-42B5-8137-9DF3F51BA10A}">
      <p15:sldGuideLst xmlns:p15="http://schemas.microsoft.com/office/powerpoint/2012/main">
        <p15:guide id="1" orient="horz" pos="2166">
          <p15:clr>
            <a:srgbClr val="A4A3A4"/>
          </p15:clr>
        </p15:guide>
        <p15:guide id="2" pos="290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mda"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CC"/>
    <a:srgbClr val="FCDCB2"/>
    <a:srgbClr val="990000"/>
    <a:srgbClr val="666699"/>
    <a:srgbClr val="9966FF"/>
    <a:srgbClr val="FF7C80"/>
    <a:srgbClr val="0066FF"/>
    <a:srgbClr val="0066CC"/>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36" autoAdjust="0"/>
    <p:restoredTop sz="97978" autoAdjust="0"/>
  </p:normalViewPr>
  <p:slideViewPr>
    <p:cSldViewPr>
      <p:cViewPr varScale="1">
        <p:scale>
          <a:sx n="106" d="100"/>
          <a:sy n="106" d="100"/>
        </p:scale>
        <p:origin x="984" y="72"/>
      </p:cViewPr>
      <p:guideLst>
        <p:guide orient="horz" pos="2166"/>
        <p:guide pos="29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312"/>
    </p:cViewPr>
  </p:sorterViewPr>
  <p:notesViewPr>
    <p:cSldViewPr>
      <p:cViewPr varScale="1">
        <p:scale>
          <a:sx n="68" d="100"/>
          <a:sy n="68" d="100"/>
        </p:scale>
        <p:origin x="2592" y="6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0"/>
    </c:view3D>
    <c:floor>
      <c:thickness val="0"/>
    </c:floor>
    <c:sideWall>
      <c:thickness val="0"/>
    </c:sideWall>
    <c:backWall>
      <c:thickness val="0"/>
    </c:backWall>
    <c:plotArea>
      <c:layout>
        <c:manualLayout>
          <c:layoutTarget val="inner"/>
          <c:xMode val="edge"/>
          <c:yMode val="edge"/>
          <c:x val="0.102331640682922"/>
          <c:y val="0.113800695724997"/>
          <c:w val="0.824442490174364"/>
          <c:h val="0.80451364922520496"/>
        </c:manualLayout>
      </c:layout>
      <c:pie3DChart>
        <c:varyColors val="1"/>
        <c:ser>
          <c:idx val="0"/>
          <c:order val="0"/>
          <c:dPt>
            <c:idx val="0"/>
            <c:bubble3D val="0"/>
            <c:spPr>
              <a:solidFill>
                <a:srgbClr val="FF7C80"/>
              </a:solidFill>
            </c:spPr>
            <c:extLst>
              <c:ext xmlns:c16="http://schemas.microsoft.com/office/drawing/2014/chart" uri="{C3380CC4-5D6E-409C-BE32-E72D297353CC}">
                <c16:uniqueId val="{00000001-56B1-42A6-80BC-345E71164E53}"/>
              </c:ext>
            </c:extLst>
          </c:dPt>
          <c:dPt>
            <c:idx val="1"/>
            <c:bubble3D val="0"/>
            <c:spPr>
              <a:solidFill>
                <a:srgbClr val="00B0F0"/>
              </a:solidFill>
            </c:spPr>
            <c:extLst>
              <c:ext xmlns:c16="http://schemas.microsoft.com/office/drawing/2014/chart" uri="{C3380CC4-5D6E-409C-BE32-E72D297353CC}">
                <c16:uniqueId val="{00000003-56B1-42A6-80BC-345E71164E53}"/>
              </c:ext>
            </c:extLst>
          </c:dPt>
          <c:dPt>
            <c:idx val="2"/>
            <c:bubble3D val="0"/>
            <c:spPr>
              <a:solidFill>
                <a:schemeClr val="accent6">
                  <a:lumMod val="60000"/>
                  <a:lumOff val="40000"/>
                </a:schemeClr>
              </a:solidFill>
            </c:spPr>
            <c:extLst>
              <c:ext xmlns:c16="http://schemas.microsoft.com/office/drawing/2014/chart" uri="{C3380CC4-5D6E-409C-BE32-E72D297353CC}">
                <c16:uniqueId val="{00000005-56B1-42A6-80BC-345E71164E53}"/>
              </c:ext>
            </c:extLst>
          </c:dPt>
          <c:dLbls>
            <c:dLbl>
              <c:idx val="0"/>
              <c:layout>
                <c:manualLayout>
                  <c:x val="-0.212052354985964"/>
                  <c:y val="6.2734110236220497E-2"/>
                </c:manualLayout>
              </c:layout>
              <c:tx>
                <c:rich>
                  <a:bodyPr rot="0" spcFirstLastPara="0" vertOverflow="ellipsis" vert="horz" wrap="square" lIns="38100" tIns="19050" rIns="38100" bIns="19050" anchor="ctr" anchorCtr="1"/>
                  <a:lstStyle/>
                  <a:p>
                    <a:pPr>
                      <a:defRPr lang="zh-CN" sz="2000" b="1" i="0" u="none" strike="noStrike" kern="1200" baseline="0">
                        <a:solidFill>
                          <a:schemeClr val="tx1"/>
                        </a:solidFill>
                        <a:latin typeface="+mn-lt"/>
                        <a:ea typeface="+mn-ea"/>
                        <a:cs typeface="+mn-cs"/>
                      </a:defRPr>
                    </a:pPr>
                    <a:r>
                      <a:rPr lang="zh-CN" altLang="en-US" sz="2000" dirty="0">
                        <a:solidFill>
                          <a:schemeClr val="tx1"/>
                        </a:solidFill>
                      </a:rPr>
                      <a:t>期末考试</a:t>
                    </a:r>
                  </a:p>
                  <a:p>
                    <a:pPr>
                      <a:defRPr lang="zh-CN" sz="2000" b="1" i="0" u="none" strike="noStrike" kern="1200" baseline="0">
                        <a:solidFill>
                          <a:schemeClr val="tx1"/>
                        </a:solidFill>
                        <a:latin typeface="+mn-lt"/>
                        <a:ea typeface="+mn-ea"/>
                        <a:cs typeface="+mn-cs"/>
                      </a:defRPr>
                    </a:pPr>
                    <a:r>
                      <a:rPr lang="en-US" altLang="zh-CN" sz="2000" baseline="0" dirty="0">
                        <a:solidFill>
                          <a:schemeClr val="tx1"/>
                        </a:solidFill>
                      </a:rPr>
                      <a:t>40%</a:t>
                    </a:r>
                  </a:p>
                </c:rich>
              </c:tx>
              <c:spPr>
                <a:noFill/>
                <a:ln>
                  <a:noFill/>
                </a:ln>
                <a:effectLst/>
              </c:spPr>
              <c:dLblPos val="bestFit"/>
              <c:showLegendKey val="0"/>
              <c:showVal val="0"/>
              <c:showCatName val="0"/>
              <c:showSerName val="0"/>
              <c:showPercent val="0"/>
              <c:showBubbleSize val="0"/>
              <c:extLst>
                <c:ext xmlns:c15="http://schemas.microsoft.com/office/drawing/2012/chart" uri="{CE6537A1-D6FC-4f65-9D91-7224C49458BB}">
                  <c15:layout>
                    <c:manualLayout>
                      <c:w val="0.220052161485605"/>
                      <c:h val="0.29360000000000003"/>
                    </c:manualLayout>
                  </c15:layout>
                  <c15:showDataLabelsRange val="0"/>
                </c:ext>
                <c:ext xmlns:c16="http://schemas.microsoft.com/office/drawing/2014/chart" uri="{C3380CC4-5D6E-409C-BE32-E72D297353CC}">
                  <c16:uniqueId val="{00000001-56B1-42A6-80BC-345E71164E53}"/>
                </c:ext>
              </c:extLst>
            </c:dLbl>
            <c:dLbl>
              <c:idx val="1"/>
              <c:layout>
                <c:manualLayout>
                  <c:x val="4.7390417730843303E-3"/>
                  <c:y val="-0.173934362204724"/>
                </c:manualLayout>
              </c:layout>
              <c:tx>
                <c:rich>
                  <a:bodyPr rot="0" spcFirstLastPara="0" vertOverflow="ellipsis" vert="horz" wrap="square" lIns="38100" tIns="19050" rIns="38100" bIns="19050" anchor="ctr" anchorCtr="1"/>
                  <a:lstStyle/>
                  <a:p>
                    <a:pPr>
                      <a:defRPr lang="zh-CN" sz="2000" b="1" i="0" u="none" strike="noStrike" kern="1200" baseline="0">
                        <a:solidFill>
                          <a:schemeClr val="tx1"/>
                        </a:solidFill>
                        <a:latin typeface="+mn-lt"/>
                        <a:ea typeface="+mn-ea"/>
                        <a:cs typeface="+mn-cs"/>
                      </a:defRPr>
                    </a:pPr>
                    <a:r>
                      <a:rPr lang="zh-CN" altLang="en-US" sz="2000" baseline="0" dirty="0">
                        <a:solidFill>
                          <a:schemeClr val="tx1"/>
                        </a:solidFill>
                      </a:rPr>
                      <a:t>期中考试</a:t>
                    </a:r>
                  </a:p>
                  <a:p>
                    <a:pPr>
                      <a:defRPr lang="zh-CN" sz="2000" b="1" i="0" u="none" strike="noStrike" kern="1200" baseline="0">
                        <a:solidFill>
                          <a:schemeClr val="tx1"/>
                        </a:solidFill>
                        <a:latin typeface="+mn-lt"/>
                        <a:ea typeface="+mn-ea"/>
                        <a:cs typeface="+mn-cs"/>
                      </a:defRPr>
                    </a:pPr>
                    <a:r>
                      <a:rPr lang="en-US" altLang="zh-CN" sz="2000" baseline="0" dirty="0">
                        <a:solidFill>
                          <a:schemeClr val="tx1"/>
                        </a:solidFill>
                      </a:rPr>
                      <a:t>20%</a:t>
                    </a:r>
                  </a:p>
                </c:rich>
              </c:tx>
              <c:spPr>
                <a:noFill/>
                <a:ln>
                  <a:noFill/>
                </a:ln>
                <a:effectLst/>
              </c:spPr>
              <c:dLblPos val="bestFit"/>
              <c:showLegendKey val="0"/>
              <c:showVal val="0"/>
              <c:showCatName val="0"/>
              <c:showSerName val="0"/>
              <c:showPercent val="0"/>
              <c:showBubbleSize val="0"/>
              <c:extLst>
                <c:ext xmlns:c15="http://schemas.microsoft.com/office/drawing/2012/chart" uri="{CE6537A1-D6FC-4f65-9D91-7224C49458BB}">
                  <c15:layout>
                    <c:manualLayout>
                      <c:w val="0.32629535500597101"/>
                      <c:h val="0.31647999999999998"/>
                    </c:manualLayout>
                  </c15:layout>
                  <c15:showDataLabelsRange val="0"/>
                </c:ext>
                <c:ext xmlns:c16="http://schemas.microsoft.com/office/drawing/2014/chart" uri="{C3380CC4-5D6E-409C-BE32-E72D297353CC}">
                  <c16:uniqueId val="{00000003-56B1-42A6-80BC-345E71164E53}"/>
                </c:ext>
              </c:extLst>
            </c:dLbl>
            <c:dLbl>
              <c:idx val="2"/>
              <c:layout>
                <c:manualLayout>
                  <c:x val="0.11859063655347192"/>
                  <c:y val="0.11175937007874016"/>
                </c:manualLayout>
              </c:layout>
              <c:tx>
                <c:rich>
                  <a:bodyPr rot="0" spcFirstLastPara="0" vertOverflow="ellipsis" vert="horz" wrap="square" lIns="38100" tIns="19050" rIns="38100" bIns="19050" anchor="ctr" anchorCtr="1">
                    <a:noAutofit/>
                  </a:bodyPr>
                  <a:lstStyle/>
                  <a:p>
                    <a:pPr>
                      <a:defRPr lang="zh-CN" sz="2000" b="1" i="0" u="none" strike="noStrike" kern="1200" baseline="0">
                        <a:solidFill>
                          <a:schemeClr val="tx1"/>
                        </a:solidFill>
                        <a:latin typeface="+mn-lt"/>
                        <a:ea typeface="+mn-ea"/>
                        <a:cs typeface="+mn-cs"/>
                      </a:defRPr>
                    </a:pPr>
                    <a:r>
                      <a:rPr lang="zh-CN" altLang="en-US" sz="2000" b="1" i="0" u="sng" strike="noStrike" kern="1200" baseline="0" dirty="0">
                        <a:solidFill>
                          <a:srgbClr val="0066FF"/>
                        </a:solidFill>
                      </a:rPr>
                      <a:t>平时</a:t>
                    </a:r>
                    <a:r>
                      <a:rPr lang="en-US" altLang="zh-CN" sz="2000" b="1" i="0" u="sng" strike="noStrike" kern="1200" baseline="0" dirty="0">
                        <a:solidFill>
                          <a:srgbClr val="0066FF"/>
                        </a:solidFill>
                      </a:rPr>
                      <a:t>:10%</a:t>
                    </a:r>
                  </a:p>
                  <a:p>
                    <a:pPr>
                      <a:defRPr lang="zh-CN" sz="2000" b="1" i="0" u="none" strike="noStrike" kern="1200" baseline="0">
                        <a:solidFill>
                          <a:schemeClr val="tx1"/>
                        </a:solidFill>
                        <a:latin typeface="+mn-lt"/>
                        <a:ea typeface="+mn-ea"/>
                        <a:cs typeface="+mn-cs"/>
                      </a:defRPr>
                    </a:pPr>
                    <a:r>
                      <a:rPr lang="zh-CN" altLang="en-US" sz="2000" b="1" i="0" u="sng" strike="noStrike" kern="1200" baseline="0" dirty="0">
                        <a:solidFill>
                          <a:srgbClr val="0066FF"/>
                        </a:solidFill>
                      </a:rPr>
                      <a:t>周实验</a:t>
                    </a:r>
                    <a:r>
                      <a:rPr lang="en-US" altLang="zh-CN" sz="2000" b="1" i="0" u="sng" strike="noStrike" kern="1200" baseline="0" dirty="0">
                        <a:solidFill>
                          <a:srgbClr val="0066FF"/>
                        </a:solidFill>
                      </a:rPr>
                      <a:t>:20%</a:t>
                    </a:r>
                  </a:p>
                  <a:p>
                    <a:pPr>
                      <a:defRPr lang="zh-CN" sz="2000" b="1" i="0" u="none" strike="noStrike" kern="1200" baseline="0">
                        <a:solidFill>
                          <a:schemeClr val="tx1"/>
                        </a:solidFill>
                        <a:latin typeface="+mn-lt"/>
                        <a:ea typeface="+mn-ea"/>
                        <a:cs typeface="+mn-cs"/>
                      </a:defRPr>
                    </a:pPr>
                    <a:r>
                      <a:rPr lang="zh-CN" altLang="en-US" sz="2000" b="1" i="0" u="sng" strike="noStrike" kern="1200" baseline="0" dirty="0">
                        <a:solidFill>
                          <a:srgbClr val="0066FF"/>
                        </a:solidFill>
                      </a:rPr>
                      <a:t>大作业</a:t>
                    </a:r>
                    <a:r>
                      <a:rPr lang="en-US" altLang="zh-CN" sz="2000" b="1" i="0" u="sng" strike="noStrike" kern="1200" baseline="0" dirty="0">
                        <a:solidFill>
                          <a:srgbClr val="0066FF"/>
                        </a:solidFill>
                      </a:rPr>
                      <a:t>:10%</a:t>
                    </a:r>
                  </a:p>
                  <a:p>
                    <a:pPr>
                      <a:defRPr lang="zh-CN" sz="2000" b="1" i="0" u="none" strike="noStrike" kern="1200" baseline="0">
                        <a:solidFill>
                          <a:schemeClr val="tx1"/>
                        </a:solidFill>
                        <a:latin typeface="+mn-lt"/>
                        <a:ea typeface="+mn-ea"/>
                        <a:cs typeface="+mn-cs"/>
                      </a:defRPr>
                    </a:pPr>
                    <a:r>
                      <a:rPr lang="zh-CN" altLang="en-US" sz="2000" b="1" i="0" u="none" strike="noStrike" kern="1200" baseline="0" dirty="0">
                        <a:solidFill>
                          <a:schemeClr val="tx1"/>
                        </a:solidFill>
                      </a:rPr>
                      <a:t>共计   </a:t>
                    </a:r>
                    <a:r>
                      <a:rPr lang="en-US" altLang="zh-CN" sz="2000" b="1" baseline="0" dirty="0">
                        <a:solidFill>
                          <a:schemeClr val="tx1"/>
                        </a:solidFill>
                      </a:rPr>
                      <a:t>40%</a:t>
                    </a:r>
                  </a:p>
                </c:rich>
              </c:tx>
              <c:spPr>
                <a:noFill/>
                <a:ln w="25377">
                  <a:noFill/>
                </a:ln>
                <a:effectLst/>
              </c:spPr>
              <c:dLblPos val="bestFit"/>
              <c:showLegendKey val="0"/>
              <c:showVal val="0"/>
              <c:showCatName val="0"/>
              <c:showSerName val="0"/>
              <c:showPercent val="0"/>
              <c:showBubbleSize val="0"/>
              <c:extLst>
                <c:ext xmlns:c15="http://schemas.microsoft.com/office/drawing/2012/chart" uri="{CE6537A1-D6FC-4f65-9D91-7224C49458BB}">
                  <c15:layout>
                    <c:manualLayout>
                      <c:w val="0.37260017002948198"/>
                      <c:h val="0.51663999999999999"/>
                    </c:manualLayout>
                  </c15:layout>
                  <c15:showDataLabelsRange val="0"/>
                </c:ext>
                <c:ext xmlns:c16="http://schemas.microsoft.com/office/drawing/2014/chart" uri="{C3380CC4-5D6E-409C-BE32-E72D297353CC}">
                  <c16:uniqueId val="{00000005-56B1-42A6-80BC-345E71164E53}"/>
                </c:ext>
              </c:extLst>
            </c:dLbl>
            <c:spPr>
              <a:noFill/>
              <a:ln w="25853">
                <a:noFill/>
              </a:ln>
              <a:effectLst/>
            </c:spPr>
            <c:txPr>
              <a:bodyPr rot="0" spcFirstLastPara="0" vertOverflow="ellipsis" vert="horz" wrap="square" lIns="38100" tIns="19050" rIns="38100" bIns="19050" anchor="ctr" anchorCtr="1"/>
              <a:lstStyle/>
              <a:p>
                <a:pPr>
                  <a:defRPr lang="zh-CN" sz="2000" b="1" i="0" u="none" strike="noStrike" kern="1200" baseline="0">
                    <a:solidFill>
                      <a:schemeClr val="tx1"/>
                    </a:solidFill>
                    <a:latin typeface="+mn-lt"/>
                    <a:ea typeface="+mn-ea"/>
                    <a:cs typeface="+mn-cs"/>
                  </a:defRPr>
                </a:pPr>
                <a:endParaRPr lang="zh-CN"/>
              </a:p>
            </c:txPr>
            <c:dLblPos val="bestFit"/>
            <c:showLegendKey val="0"/>
            <c:showVal val="1"/>
            <c:showCatName val="1"/>
            <c:showSerName val="0"/>
            <c:showPercent val="0"/>
            <c:showBubbleSize val="0"/>
            <c:showLeaderLines val="1"/>
            <c:extLst>
              <c:ext xmlns:c15="http://schemas.microsoft.com/office/drawing/2012/chart" uri="{CE6537A1-D6FC-4f65-9D91-7224C49458BB}"/>
            </c:extLst>
          </c:dLbls>
          <c:cat>
            <c:strRef>
              <c:f>Sheet1!$A$1:$A$3</c:f>
              <c:strCache>
                <c:ptCount val="3"/>
                <c:pt idx="0">
                  <c:v>期末考试</c:v>
                </c:pt>
                <c:pt idx="1">
                  <c:v>期中考试</c:v>
                </c:pt>
                <c:pt idx="2">
                  <c:v>每周上机实验+平时作业+每月竞赛+大作业</c:v>
                </c:pt>
              </c:strCache>
            </c:strRef>
          </c:cat>
          <c:val>
            <c:numRef>
              <c:f>Sheet1!$B$1:$B$3</c:f>
              <c:numCache>
                <c:formatCode>0%</c:formatCode>
                <c:ptCount val="3"/>
                <c:pt idx="0">
                  <c:v>0.4</c:v>
                </c:pt>
                <c:pt idx="1">
                  <c:v>0.2</c:v>
                </c:pt>
                <c:pt idx="2">
                  <c:v>0.4</c:v>
                </c:pt>
              </c:numCache>
            </c:numRef>
          </c:val>
          <c:extLst>
            <c:ext xmlns:c16="http://schemas.microsoft.com/office/drawing/2014/chart" uri="{C3380CC4-5D6E-409C-BE32-E72D297353CC}">
              <c16:uniqueId val="{00000006-56B1-42A6-80BC-345E71164E53}"/>
            </c:ext>
          </c:extLst>
        </c:ser>
        <c:dLbls>
          <c:showLegendKey val="0"/>
          <c:showVal val="0"/>
          <c:showCatName val="0"/>
          <c:showSerName val="0"/>
          <c:showPercent val="0"/>
          <c:showBubbleSize val="0"/>
          <c:showLeaderLines val="1"/>
        </c:dLbls>
      </c:pie3DChart>
      <c:spPr>
        <a:noFill/>
        <a:ln w="25383">
          <a:noFill/>
        </a:ln>
      </c:spPr>
    </c:plotArea>
    <c:plotVisOnly val="1"/>
    <c:dispBlanksAs val="gap"/>
    <c:showDLblsOverMax val="0"/>
  </c:chart>
  <c:txPr>
    <a:bodyPr/>
    <a:lstStyle/>
    <a:p>
      <a:pPr>
        <a:defRPr lang="zh-CN"/>
      </a:pPr>
      <a:endParaRPr lang="zh-CN"/>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20-09-09T23:49:51.145" idx="1">
    <p:pos x="10" y="10"/>
    <p:text/>
  </p:cm>
</p:cmLst>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F98A1B-96E9-4E4A-9487-503BA7171494}" type="doc">
      <dgm:prSet loTypeId="urn:microsoft.com/office/officeart/2008/layout/VerticalCurvedList" loCatId="list" qsTypeId="urn:microsoft.com/office/officeart/2005/8/quickstyle/simple1" qsCatId="simple" csTypeId="urn:microsoft.com/office/officeart/2005/8/colors/accent3_4" csCatId="accent3" phldr="1"/>
      <dgm:spPr/>
      <dgm:t>
        <a:bodyPr/>
        <a:lstStyle/>
        <a:p>
          <a:endParaRPr lang="zh-CN" altLang="en-US"/>
        </a:p>
      </dgm:t>
    </dgm:pt>
    <dgm:pt modelId="{6787BC87-FFC3-4D73-A1E3-20BF6D86953B}">
      <dgm:prSet phldrT="[文本]"/>
      <dgm:spPr/>
      <dgm:t>
        <a:bodyPr/>
        <a:lstStyle/>
        <a:p>
          <a:r>
            <a:rPr lang="zh-CN" altLang="en-US"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数据结构的前导（先修）课程是什么？</a:t>
          </a:r>
          <a:endParaRPr lang="zh-CN" altLang="en-US" dirty="0"/>
        </a:p>
      </dgm:t>
    </dgm:pt>
    <dgm:pt modelId="{DAFDDEEA-F1BE-4CBF-AEA5-501F1250BF4A}" type="parTrans" cxnId="{CB3CD14D-F508-4729-8CDD-4C5A65D61D78}">
      <dgm:prSet/>
      <dgm:spPr/>
      <dgm:t>
        <a:bodyPr/>
        <a:lstStyle/>
        <a:p>
          <a:endParaRPr lang="zh-CN" altLang="en-US"/>
        </a:p>
      </dgm:t>
    </dgm:pt>
    <dgm:pt modelId="{23C024CF-FB38-4A47-BD84-9BBC4A160D57}" type="sibTrans" cxnId="{CB3CD14D-F508-4729-8CDD-4C5A65D61D78}">
      <dgm:prSet/>
      <dgm:spPr/>
      <dgm:t>
        <a:bodyPr/>
        <a:lstStyle/>
        <a:p>
          <a:endParaRPr lang="zh-CN" altLang="en-US"/>
        </a:p>
      </dgm:t>
    </dgm:pt>
    <dgm:pt modelId="{9B382D76-A3A7-4987-88FB-DD92C85FDEFC}">
      <dgm:prSet phldrT="[文本]"/>
      <dgm:spPr/>
      <dgm:t>
        <a:bodyPr/>
        <a:lstStyle/>
        <a:p>
          <a:pPr>
            <a:buFont typeface="Tw Cen MT" panose="020B0602020104020603" pitchFamily="34" charset="0"/>
            <a:buNone/>
          </a:pPr>
          <a:r>
            <a:rPr lang="zh-CN" altLang="en-US"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数据结构和程序设计语言的关系？</a:t>
          </a:r>
          <a:endParaRPr lang="zh-CN" altLang="en-US" dirty="0"/>
        </a:p>
      </dgm:t>
    </dgm:pt>
    <dgm:pt modelId="{95910BB4-C58A-4B8B-A7AE-7FCA0BE36C40}" type="parTrans" cxnId="{E644C208-9930-470D-AEDE-A7E22190D904}">
      <dgm:prSet/>
      <dgm:spPr/>
      <dgm:t>
        <a:bodyPr/>
        <a:lstStyle/>
        <a:p>
          <a:endParaRPr lang="zh-CN" altLang="en-US"/>
        </a:p>
      </dgm:t>
    </dgm:pt>
    <dgm:pt modelId="{FA7FE48A-1C91-4DFA-85E9-F20D80086D70}" type="sibTrans" cxnId="{E644C208-9930-470D-AEDE-A7E22190D904}">
      <dgm:prSet/>
      <dgm:spPr/>
      <dgm:t>
        <a:bodyPr/>
        <a:lstStyle/>
        <a:p>
          <a:endParaRPr lang="zh-CN" altLang="en-US"/>
        </a:p>
      </dgm:t>
    </dgm:pt>
    <dgm:pt modelId="{98E5D001-71BD-400C-BDE7-9A695690B917}">
      <dgm:prSet phldrT="[文本]"/>
      <dgm:spPr>
        <a:solidFill>
          <a:srgbClr val="FF7C80"/>
        </a:solidFill>
      </dgm:spPr>
      <dgm:t>
        <a:bodyPr/>
        <a:lstStyle/>
        <a:p>
          <a:pPr>
            <a:buFont typeface="Tw Cen MT" panose="020B0602020104020603" pitchFamily="34" charset="0"/>
            <a:buNone/>
          </a:pPr>
          <a:r>
            <a:rPr lang="zh-CN" altLang="en-US"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通过数据结构课程的学习提高自己什么方面的能力？</a:t>
          </a:r>
          <a:endParaRPr lang="zh-CN" altLang="en-US" dirty="0"/>
        </a:p>
      </dgm:t>
    </dgm:pt>
    <dgm:pt modelId="{D48CC5D0-124B-4E5F-B96B-5B26BD680A6B}" type="parTrans" cxnId="{FFDA4FED-6A15-4286-A968-449AF556B17F}">
      <dgm:prSet/>
      <dgm:spPr/>
      <dgm:t>
        <a:bodyPr/>
        <a:lstStyle/>
        <a:p>
          <a:endParaRPr lang="zh-CN" altLang="en-US"/>
        </a:p>
      </dgm:t>
    </dgm:pt>
    <dgm:pt modelId="{596F779D-D653-4B69-8308-1E5B210E6656}" type="sibTrans" cxnId="{FFDA4FED-6A15-4286-A968-449AF556B17F}">
      <dgm:prSet/>
      <dgm:spPr/>
      <dgm:t>
        <a:bodyPr/>
        <a:lstStyle/>
        <a:p>
          <a:endParaRPr lang="zh-CN" altLang="en-US"/>
        </a:p>
      </dgm:t>
    </dgm:pt>
    <dgm:pt modelId="{D5BA0488-A4E2-49B6-9C06-B512744A13DF}">
      <dgm:prSet/>
      <dgm:spPr>
        <a:solidFill>
          <a:srgbClr val="666699"/>
        </a:solidFill>
      </dgm:spPr>
      <dgm:t>
        <a:bodyPr/>
        <a:lstStyle/>
        <a:p>
          <a:r>
            <a:rPr lang="zh-CN" altLang="en-US"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不学数据结构是否就不能编程序？</a:t>
          </a:r>
          <a:endParaRPr lang="en-US" altLang="zh-CN" b="1"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endParaRPr>
        </a:p>
      </dgm:t>
    </dgm:pt>
    <dgm:pt modelId="{2A8FEE9E-26E9-477B-BCF4-FD28D29C8DF3}" type="parTrans" cxnId="{C56D30A1-CABD-4B57-BE9B-AE0E0810BE28}">
      <dgm:prSet/>
      <dgm:spPr/>
      <dgm:t>
        <a:bodyPr/>
        <a:lstStyle/>
        <a:p>
          <a:endParaRPr lang="zh-CN" altLang="en-US"/>
        </a:p>
      </dgm:t>
    </dgm:pt>
    <dgm:pt modelId="{FFB3F1D8-A644-4FC1-9809-230F92A6B435}" type="sibTrans" cxnId="{C56D30A1-CABD-4B57-BE9B-AE0E0810BE28}">
      <dgm:prSet/>
      <dgm:spPr/>
      <dgm:t>
        <a:bodyPr/>
        <a:lstStyle/>
        <a:p>
          <a:endParaRPr lang="zh-CN" altLang="en-US"/>
        </a:p>
      </dgm:t>
    </dgm:pt>
    <dgm:pt modelId="{C8CF4758-C0C7-4B8B-A601-0A74A7F46229}" type="pres">
      <dgm:prSet presAssocID="{E9F98A1B-96E9-4E4A-9487-503BA7171494}" presName="Name0" presStyleCnt="0">
        <dgm:presLayoutVars>
          <dgm:chMax val="7"/>
          <dgm:chPref val="7"/>
          <dgm:dir/>
        </dgm:presLayoutVars>
      </dgm:prSet>
      <dgm:spPr/>
    </dgm:pt>
    <dgm:pt modelId="{DC0068B1-3EFD-4E20-9AF0-8C149D8D3FCD}" type="pres">
      <dgm:prSet presAssocID="{E9F98A1B-96E9-4E4A-9487-503BA7171494}" presName="Name1" presStyleCnt="0"/>
      <dgm:spPr/>
    </dgm:pt>
    <dgm:pt modelId="{CECDD99A-9147-476A-97D5-C35E1ED9F272}" type="pres">
      <dgm:prSet presAssocID="{E9F98A1B-96E9-4E4A-9487-503BA7171494}" presName="cycle" presStyleCnt="0"/>
      <dgm:spPr/>
    </dgm:pt>
    <dgm:pt modelId="{33D08340-0C82-43E7-B091-6CAB30BA2F21}" type="pres">
      <dgm:prSet presAssocID="{E9F98A1B-96E9-4E4A-9487-503BA7171494}" presName="srcNode" presStyleLbl="node1" presStyleIdx="0" presStyleCnt="4"/>
      <dgm:spPr/>
    </dgm:pt>
    <dgm:pt modelId="{9F2B3F90-4B17-4F75-B8AB-E7593A53F69B}" type="pres">
      <dgm:prSet presAssocID="{E9F98A1B-96E9-4E4A-9487-503BA7171494}" presName="conn" presStyleLbl="parChTrans1D2" presStyleIdx="0" presStyleCnt="1"/>
      <dgm:spPr/>
    </dgm:pt>
    <dgm:pt modelId="{4D4D45FA-6BE5-4CE7-BF82-D39DAF3B810C}" type="pres">
      <dgm:prSet presAssocID="{E9F98A1B-96E9-4E4A-9487-503BA7171494}" presName="extraNode" presStyleLbl="node1" presStyleIdx="0" presStyleCnt="4"/>
      <dgm:spPr/>
    </dgm:pt>
    <dgm:pt modelId="{62AC2BEB-C8DC-4476-92C8-AA38EB467ADA}" type="pres">
      <dgm:prSet presAssocID="{E9F98A1B-96E9-4E4A-9487-503BA7171494}" presName="dstNode" presStyleLbl="node1" presStyleIdx="0" presStyleCnt="4"/>
      <dgm:spPr/>
    </dgm:pt>
    <dgm:pt modelId="{2D84F106-B2CE-4228-913C-F3F4099AE792}" type="pres">
      <dgm:prSet presAssocID="{6787BC87-FFC3-4D73-A1E3-20BF6D86953B}" presName="text_1" presStyleLbl="node1" presStyleIdx="0" presStyleCnt="4">
        <dgm:presLayoutVars>
          <dgm:bulletEnabled val="1"/>
        </dgm:presLayoutVars>
      </dgm:prSet>
      <dgm:spPr/>
    </dgm:pt>
    <dgm:pt modelId="{8B0250BD-35DB-4587-8D9D-5C4805F24D44}" type="pres">
      <dgm:prSet presAssocID="{6787BC87-FFC3-4D73-A1E3-20BF6D86953B}" presName="accent_1" presStyleCnt="0"/>
      <dgm:spPr/>
    </dgm:pt>
    <dgm:pt modelId="{5A45C1AE-D409-4546-81A0-183293322FCC}" type="pres">
      <dgm:prSet presAssocID="{6787BC87-FFC3-4D73-A1E3-20BF6D86953B}" presName="accentRepeatNode" presStyleLbl="solidFgAcc1" presStyleIdx="0" presStyleCnt="4"/>
      <dgm:spPr/>
    </dgm:pt>
    <dgm:pt modelId="{9E1FA898-1DE6-4B49-B837-358D803AA41A}" type="pres">
      <dgm:prSet presAssocID="{D5BA0488-A4E2-49B6-9C06-B512744A13DF}" presName="text_2" presStyleLbl="node1" presStyleIdx="1" presStyleCnt="4">
        <dgm:presLayoutVars>
          <dgm:bulletEnabled val="1"/>
        </dgm:presLayoutVars>
      </dgm:prSet>
      <dgm:spPr/>
    </dgm:pt>
    <dgm:pt modelId="{3087618D-DE20-495A-BFC7-01B9B88261D6}" type="pres">
      <dgm:prSet presAssocID="{D5BA0488-A4E2-49B6-9C06-B512744A13DF}" presName="accent_2" presStyleCnt="0"/>
      <dgm:spPr/>
    </dgm:pt>
    <dgm:pt modelId="{19F1FA18-65F9-49E8-B50C-AF8D37AC5371}" type="pres">
      <dgm:prSet presAssocID="{D5BA0488-A4E2-49B6-9C06-B512744A13DF}" presName="accentRepeatNode" presStyleLbl="solidFgAcc1" presStyleIdx="1" presStyleCnt="4"/>
      <dgm:spPr/>
    </dgm:pt>
    <dgm:pt modelId="{DD2BC1F5-CD82-4E77-AFC4-7BD5E73A2C5F}" type="pres">
      <dgm:prSet presAssocID="{9B382D76-A3A7-4987-88FB-DD92C85FDEFC}" presName="text_3" presStyleLbl="node1" presStyleIdx="2" presStyleCnt="4">
        <dgm:presLayoutVars>
          <dgm:bulletEnabled val="1"/>
        </dgm:presLayoutVars>
      </dgm:prSet>
      <dgm:spPr/>
    </dgm:pt>
    <dgm:pt modelId="{0BE3B872-F219-4DD6-834F-9244B4CB4583}" type="pres">
      <dgm:prSet presAssocID="{9B382D76-A3A7-4987-88FB-DD92C85FDEFC}" presName="accent_3" presStyleCnt="0"/>
      <dgm:spPr/>
    </dgm:pt>
    <dgm:pt modelId="{92408DB9-BB0B-4321-91A4-82FB6009F0DD}" type="pres">
      <dgm:prSet presAssocID="{9B382D76-A3A7-4987-88FB-DD92C85FDEFC}" presName="accentRepeatNode" presStyleLbl="solidFgAcc1" presStyleIdx="2" presStyleCnt="4"/>
      <dgm:spPr/>
    </dgm:pt>
    <dgm:pt modelId="{A42EDF7E-3FDD-4C22-BEA8-CBFC13C354AE}" type="pres">
      <dgm:prSet presAssocID="{98E5D001-71BD-400C-BDE7-9A695690B917}" presName="text_4" presStyleLbl="node1" presStyleIdx="3" presStyleCnt="4" custLinFactNeighborX="185" custLinFactNeighborY="-4800">
        <dgm:presLayoutVars>
          <dgm:bulletEnabled val="1"/>
        </dgm:presLayoutVars>
      </dgm:prSet>
      <dgm:spPr/>
    </dgm:pt>
    <dgm:pt modelId="{75882850-3EF8-40B6-B053-46CCE3D6730F}" type="pres">
      <dgm:prSet presAssocID="{98E5D001-71BD-400C-BDE7-9A695690B917}" presName="accent_4" presStyleCnt="0"/>
      <dgm:spPr/>
    </dgm:pt>
    <dgm:pt modelId="{9C673A4E-8629-42B6-9F86-90F41E911269}" type="pres">
      <dgm:prSet presAssocID="{98E5D001-71BD-400C-BDE7-9A695690B917}" presName="accentRepeatNode" presStyleLbl="solidFgAcc1" presStyleIdx="3" presStyleCnt="4"/>
      <dgm:spPr/>
    </dgm:pt>
  </dgm:ptLst>
  <dgm:cxnLst>
    <dgm:cxn modelId="{89162003-345D-479F-96A4-7E8A75048B8C}" type="presOf" srcId="{9B382D76-A3A7-4987-88FB-DD92C85FDEFC}" destId="{DD2BC1F5-CD82-4E77-AFC4-7BD5E73A2C5F}" srcOrd="0" destOrd="0" presId="urn:microsoft.com/office/officeart/2008/layout/VerticalCurvedList"/>
    <dgm:cxn modelId="{E644C208-9930-470D-AEDE-A7E22190D904}" srcId="{E9F98A1B-96E9-4E4A-9487-503BA7171494}" destId="{9B382D76-A3A7-4987-88FB-DD92C85FDEFC}" srcOrd="2" destOrd="0" parTransId="{95910BB4-C58A-4B8B-A7AE-7FCA0BE36C40}" sibTransId="{FA7FE48A-1C91-4DFA-85E9-F20D80086D70}"/>
    <dgm:cxn modelId="{FA80A221-67DE-49EA-9FBB-05797536F561}" type="presOf" srcId="{98E5D001-71BD-400C-BDE7-9A695690B917}" destId="{A42EDF7E-3FDD-4C22-BEA8-CBFC13C354AE}" srcOrd="0" destOrd="0" presId="urn:microsoft.com/office/officeart/2008/layout/VerticalCurvedList"/>
    <dgm:cxn modelId="{36EEAE21-ED30-4E6D-A0D5-9E5305091CA8}" type="presOf" srcId="{6787BC87-FFC3-4D73-A1E3-20BF6D86953B}" destId="{2D84F106-B2CE-4228-913C-F3F4099AE792}" srcOrd="0" destOrd="0" presId="urn:microsoft.com/office/officeart/2008/layout/VerticalCurvedList"/>
    <dgm:cxn modelId="{888E5032-54A3-4545-BCF9-4FDD3B86E23B}" type="presOf" srcId="{E9F98A1B-96E9-4E4A-9487-503BA7171494}" destId="{C8CF4758-C0C7-4B8B-A601-0A74A7F46229}" srcOrd="0" destOrd="0" presId="urn:microsoft.com/office/officeart/2008/layout/VerticalCurvedList"/>
    <dgm:cxn modelId="{CB3CD14D-F508-4729-8CDD-4C5A65D61D78}" srcId="{E9F98A1B-96E9-4E4A-9487-503BA7171494}" destId="{6787BC87-FFC3-4D73-A1E3-20BF6D86953B}" srcOrd="0" destOrd="0" parTransId="{DAFDDEEA-F1BE-4CBF-AEA5-501F1250BF4A}" sibTransId="{23C024CF-FB38-4A47-BD84-9BBC4A160D57}"/>
    <dgm:cxn modelId="{C56D30A1-CABD-4B57-BE9B-AE0E0810BE28}" srcId="{E9F98A1B-96E9-4E4A-9487-503BA7171494}" destId="{D5BA0488-A4E2-49B6-9C06-B512744A13DF}" srcOrd="1" destOrd="0" parTransId="{2A8FEE9E-26E9-477B-BCF4-FD28D29C8DF3}" sibTransId="{FFB3F1D8-A644-4FC1-9809-230F92A6B435}"/>
    <dgm:cxn modelId="{F952C5A6-049F-49D5-B9DB-FFB31F07919E}" type="presOf" srcId="{D5BA0488-A4E2-49B6-9C06-B512744A13DF}" destId="{9E1FA898-1DE6-4B49-B837-358D803AA41A}" srcOrd="0" destOrd="0" presId="urn:microsoft.com/office/officeart/2008/layout/VerticalCurvedList"/>
    <dgm:cxn modelId="{FFDA4FED-6A15-4286-A968-449AF556B17F}" srcId="{E9F98A1B-96E9-4E4A-9487-503BA7171494}" destId="{98E5D001-71BD-400C-BDE7-9A695690B917}" srcOrd="3" destOrd="0" parTransId="{D48CC5D0-124B-4E5F-B96B-5B26BD680A6B}" sibTransId="{596F779D-D653-4B69-8308-1E5B210E6656}"/>
    <dgm:cxn modelId="{A576A4F1-14EB-49AD-906E-3F8F03FE946B}" type="presOf" srcId="{23C024CF-FB38-4A47-BD84-9BBC4A160D57}" destId="{9F2B3F90-4B17-4F75-B8AB-E7593A53F69B}" srcOrd="0" destOrd="0" presId="urn:microsoft.com/office/officeart/2008/layout/VerticalCurvedList"/>
    <dgm:cxn modelId="{11043A9A-43B5-456A-A028-CDAF663F3610}" type="presParOf" srcId="{C8CF4758-C0C7-4B8B-A601-0A74A7F46229}" destId="{DC0068B1-3EFD-4E20-9AF0-8C149D8D3FCD}" srcOrd="0" destOrd="0" presId="urn:microsoft.com/office/officeart/2008/layout/VerticalCurvedList"/>
    <dgm:cxn modelId="{1B91EB31-E3E0-4F6D-8F5A-7185F4A5F806}" type="presParOf" srcId="{DC0068B1-3EFD-4E20-9AF0-8C149D8D3FCD}" destId="{CECDD99A-9147-476A-97D5-C35E1ED9F272}" srcOrd="0" destOrd="0" presId="urn:microsoft.com/office/officeart/2008/layout/VerticalCurvedList"/>
    <dgm:cxn modelId="{923881BB-E1BF-4831-B5DF-5E442DEED67A}" type="presParOf" srcId="{CECDD99A-9147-476A-97D5-C35E1ED9F272}" destId="{33D08340-0C82-43E7-B091-6CAB30BA2F21}" srcOrd="0" destOrd="0" presId="urn:microsoft.com/office/officeart/2008/layout/VerticalCurvedList"/>
    <dgm:cxn modelId="{C5A2A556-727F-4C3A-AD4A-8F85FACDD3F6}" type="presParOf" srcId="{CECDD99A-9147-476A-97D5-C35E1ED9F272}" destId="{9F2B3F90-4B17-4F75-B8AB-E7593A53F69B}" srcOrd="1" destOrd="0" presId="urn:microsoft.com/office/officeart/2008/layout/VerticalCurvedList"/>
    <dgm:cxn modelId="{6E6A0C19-22F2-4F1D-BB6D-C532F4EAC1FA}" type="presParOf" srcId="{CECDD99A-9147-476A-97D5-C35E1ED9F272}" destId="{4D4D45FA-6BE5-4CE7-BF82-D39DAF3B810C}" srcOrd="2" destOrd="0" presId="urn:microsoft.com/office/officeart/2008/layout/VerticalCurvedList"/>
    <dgm:cxn modelId="{57B203E6-BD1A-4DA3-9296-085E28724E9E}" type="presParOf" srcId="{CECDD99A-9147-476A-97D5-C35E1ED9F272}" destId="{62AC2BEB-C8DC-4476-92C8-AA38EB467ADA}" srcOrd="3" destOrd="0" presId="urn:microsoft.com/office/officeart/2008/layout/VerticalCurvedList"/>
    <dgm:cxn modelId="{5F8EB8B9-A4EA-463C-8C71-531C79D28DA9}" type="presParOf" srcId="{DC0068B1-3EFD-4E20-9AF0-8C149D8D3FCD}" destId="{2D84F106-B2CE-4228-913C-F3F4099AE792}" srcOrd="1" destOrd="0" presId="urn:microsoft.com/office/officeart/2008/layout/VerticalCurvedList"/>
    <dgm:cxn modelId="{1DF9AB85-48A4-4DBA-9F57-510ED98AE3B6}" type="presParOf" srcId="{DC0068B1-3EFD-4E20-9AF0-8C149D8D3FCD}" destId="{8B0250BD-35DB-4587-8D9D-5C4805F24D44}" srcOrd="2" destOrd="0" presId="urn:microsoft.com/office/officeart/2008/layout/VerticalCurvedList"/>
    <dgm:cxn modelId="{3BA4F318-F0C9-4E23-ABBE-9A460F199ACE}" type="presParOf" srcId="{8B0250BD-35DB-4587-8D9D-5C4805F24D44}" destId="{5A45C1AE-D409-4546-81A0-183293322FCC}" srcOrd="0" destOrd="0" presId="urn:microsoft.com/office/officeart/2008/layout/VerticalCurvedList"/>
    <dgm:cxn modelId="{480348C5-D3F7-4DA8-8DC6-C7DDD05564AF}" type="presParOf" srcId="{DC0068B1-3EFD-4E20-9AF0-8C149D8D3FCD}" destId="{9E1FA898-1DE6-4B49-B837-358D803AA41A}" srcOrd="3" destOrd="0" presId="urn:microsoft.com/office/officeart/2008/layout/VerticalCurvedList"/>
    <dgm:cxn modelId="{230FA8D4-BF6A-43C1-9366-1C57662B1ECC}" type="presParOf" srcId="{DC0068B1-3EFD-4E20-9AF0-8C149D8D3FCD}" destId="{3087618D-DE20-495A-BFC7-01B9B88261D6}" srcOrd="4" destOrd="0" presId="urn:microsoft.com/office/officeart/2008/layout/VerticalCurvedList"/>
    <dgm:cxn modelId="{C16E3931-9E98-4E1B-B10C-34D55140FCCD}" type="presParOf" srcId="{3087618D-DE20-495A-BFC7-01B9B88261D6}" destId="{19F1FA18-65F9-49E8-B50C-AF8D37AC5371}" srcOrd="0" destOrd="0" presId="urn:microsoft.com/office/officeart/2008/layout/VerticalCurvedList"/>
    <dgm:cxn modelId="{9D363FBE-A76B-4926-9670-F9FA2F60EBC7}" type="presParOf" srcId="{DC0068B1-3EFD-4E20-9AF0-8C149D8D3FCD}" destId="{DD2BC1F5-CD82-4E77-AFC4-7BD5E73A2C5F}" srcOrd="5" destOrd="0" presId="urn:microsoft.com/office/officeart/2008/layout/VerticalCurvedList"/>
    <dgm:cxn modelId="{4A814CFD-5A2D-4804-B97A-4B26D1CC74E9}" type="presParOf" srcId="{DC0068B1-3EFD-4E20-9AF0-8C149D8D3FCD}" destId="{0BE3B872-F219-4DD6-834F-9244B4CB4583}" srcOrd="6" destOrd="0" presId="urn:microsoft.com/office/officeart/2008/layout/VerticalCurvedList"/>
    <dgm:cxn modelId="{45B4238E-6107-4DEF-B88D-F523E1BA0EE9}" type="presParOf" srcId="{0BE3B872-F219-4DD6-834F-9244B4CB4583}" destId="{92408DB9-BB0B-4321-91A4-82FB6009F0DD}" srcOrd="0" destOrd="0" presId="urn:microsoft.com/office/officeart/2008/layout/VerticalCurvedList"/>
    <dgm:cxn modelId="{8D36B03B-F2B5-4C71-A1A2-8FCE37A2FBA8}" type="presParOf" srcId="{DC0068B1-3EFD-4E20-9AF0-8C149D8D3FCD}" destId="{A42EDF7E-3FDD-4C22-BEA8-CBFC13C354AE}" srcOrd="7" destOrd="0" presId="urn:microsoft.com/office/officeart/2008/layout/VerticalCurvedList"/>
    <dgm:cxn modelId="{CC1BFBDA-B0BC-4AA3-B881-A18EB21744B8}" type="presParOf" srcId="{DC0068B1-3EFD-4E20-9AF0-8C149D8D3FCD}" destId="{75882850-3EF8-40B6-B053-46CCE3D6730F}" srcOrd="8" destOrd="0" presId="urn:microsoft.com/office/officeart/2008/layout/VerticalCurvedList"/>
    <dgm:cxn modelId="{C04CFB19-35AE-4805-AD67-EA9C962BD5A6}" type="presParOf" srcId="{75882850-3EF8-40B6-B053-46CCE3D6730F}" destId="{9C673A4E-8629-42B6-9F86-90F41E91126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B3F90-4B17-4F75-B8AB-E7593A53F69B}">
      <dsp:nvSpPr>
        <dsp:cNvPr id="0" name=""/>
        <dsp:cNvSpPr/>
      </dsp:nvSpPr>
      <dsp:spPr>
        <a:xfrm>
          <a:off x="-4594335" y="-704407"/>
          <a:ext cx="5472816" cy="5472816"/>
        </a:xfrm>
        <a:prstGeom prst="blockArc">
          <a:avLst>
            <a:gd name="adj1" fmla="val 18900000"/>
            <a:gd name="adj2" fmla="val 2700000"/>
            <a:gd name="adj3" fmla="val 395"/>
          </a:avLst>
        </a:prstGeom>
        <a:noFill/>
        <a:ln w="1587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84F106-B2CE-4228-913C-F3F4099AE792}">
      <dsp:nvSpPr>
        <dsp:cNvPr id="0" name=""/>
        <dsp:cNvSpPr/>
      </dsp:nvSpPr>
      <dsp:spPr>
        <a:xfrm>
          <a:off x="460128" y="312440"/>
          <a:ext cx="6075811" cy="625205"/>
        </a:xfrm>
        <a:prstGeom prst="rect">
          <a:avLst/>
        </a:prstGeom>
        <a:solidFill>
          <a:schemeClr val="accent3">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数据结构的前导（先修）课程是什么？</a:t>
          </a:r>
          <a:endParaRPr lang="zh-CN" altLang="en-US" sz="1900" kern="1200" dirty="0"/>
        </a:p>
      </dsp:txBody>
      <dsp:txXfrm>
        <a:off x="460128" y="312440"/>
        <a:ext cx="6075811" cy="625205"/>
      </dsp:txXfrm>
    </dsp:sp>
    <dsp:sp modelId="{5A45C1AE-D409-4546-81A0-183293322FCC}">
      <dsp:nvSpPr>
        <dsp:cNvPr id="0" name=""/>
        <dsp:cNvSpPr/>
      </dsp:nvSpPr>
      <dsp:spPr>
        <a:xfrm>
          <a:off x="69375" y="234289"/>
          <a:ext cx="781507" cy="781507"/>
        </a:xfrm>
        <a:prstGeom prst="ellipse">
          <a:avLst/>
        </a:prstGeom>
        <a:solidFill>
          <a:schemeClr val="lt1">
            <a:hueOff val="0"/>
            <a:satOff val="0"/>
            <a:lumOff val="0"/>
            <a:alphaOff val="0"/>
          </a:schemeClr>
        </a:solidFill>
        <a:ln w="15875" cap="flat" cmpd="sng" algn="ctr">
          <a:solidFill>
            <a:schemeClr val="accent3">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E1FA898-1DE6-4B49-B837-358D803AA41A}">
      <dsp:nvSpPr>
        <dsp:cNvPr id="0" name=""/>
        <dsp:cNvSpPr/>
      </dsp:nvSpPr>
      <dsp:spPr>
        <a:xfrm>
          <a:off x="818573" y="1250411"/>
          <a:ext cx="5717367" cy="625205"/>
        </a:xfrm>
        <a:prstGeom prst="rect">
          <a:avLst/>
        </a:prstGeom>
        <a:solidFill>
          <a:srgbClr val="66669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48260" rIns="48260" bIns="48260" numCol="1" spcCol="1270" anchor="ctr" anchorCtr="0">
          <a:noAutofit/>
        </a:bodyPr>
        <a:lstStyle/>
        <a:p>
          <a:pPr marL="0" lvl="0" indent="0" algn="l" defTabSz="844550">
            <a:lnSpc>
              <a:spcPct val="90000"/>
            </a:lnSpc>
            <a:spcBef>
              <a:spcPct val="0"/>
            </a:spcBef>
            <a:spcAft>
              <a:spcPct val="35000"/>
            </a:spcAft>
            <a:buNone/>
          </a:pPr>
          <a:r>
            <a:rPr lang="zh-CN" altLang="en-US"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不学数据结构是否就不能编程序？</a:t>
          </a:r>
          <a:endParaRPr lang="en-US" altLang="zh-CN"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endParaRPr>
        </a:p>
      </dsp:txBody>
      <dsp:txXfrm>
        <a:off x="818573" y="1250411"/>
        <a:ext cx="5717367" cy="625205"/>
      </dsp:txXfrm>
    </dsp:sp>
    <dsp:sp modelId="{19F1FA18-65F9-49E8-B50C-AF8D37AC5371}">
      <dsp:nvSpPr>
        <dsp:cNvPr id="0" name=""/>
        <dsp:cNvSpPr/>
      </dsp:nvSpPr>
      <dsp:spPr>
        <a:xfrm>
          <a:off x="427819" y="1172260"/>
          <a:ext cx="781507" cy="781507"/>
        </a:xfrm>
        <a:prstGeom prst="ellipse">
          <a:avLst/>
        </a:prstGeom>
        <a:solidFill>
          <a:schemeClr val="lt1">
            <a:hueOff val="0"/>
            <a:satOff val="0"/>
            <a:lumOff val="0"/>
            <a:alphaOff val="0"/>
          </a:schemeClr>
        </a:solidFill>
        <a:ln w="15875" cap="flat" cmpd="sng" algn="ctr">
          <a:solidFill>
            <a:schemeClr val="accent3">
              <a:shade val="50000"/>
              <a:hueOff val="55100"/>
              <a:satOff val="-7940"/>
              <a:lumOff val="22716"/>
              <a:alphaOff val="0"/>
            </a:schemeClr>
          </a:solidFill>
          <a:prstDash val="solid"/>
        </a:ln>
        <a:effectLst/>
      </dsp:spPr>
      <dsp:style>
        <a:lnRef idx="2">
          <a:scrgbClr r="0" g="0" b="0"/>
        </a:lnRef>
        <a:fillRef idx="1">
          <a:scrgbClr r="0" g="0" b="0"/>
        </a:fillRef>
        <a:effectRef idx="0">
          <a:scrgbClr r="0" g="0" b="0"/>
        </a:effectRef>
        <a:fontRef idx="minor"/>
      </dsp:style>
    </dsp:sp>
    <dsp:sp modelId="{DD2BC1F5-CD82-4E77-AFC4-7BD5E73A2C5F}">
      <dsp:nvSpPr>
        <dsp:cNvPr id="0" name=""/>
        <dsp:cNvSpPr/>
      </dsp:nvSpPr>
      <dsp:spPr>
        <a:xfrm>
          <a:off x="818573" y="2188382"/>
          <a:ext cx="5717367" cy="625205"/>
        </a:xfrm>
        <a:prstGeom prst="rect">
          <a:avLst/>
        </a:prstGeom>
        <a:solidFill>
          <a:schemeClr val="accent3">
            <a:shade val="50000"/>
            <a:hueOff val="110200"/>
            <a:satOff val="-15880"/>
            <a:lumOff val="4543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48260" rIns="48260" bIns="48260" numCol="1" spcCol="1270" anchor="ctr" anchorCtr="0">
          <a:noAutofit/>
        </a:bodyPr>
        <a:lstStyle/>
        <a:p>
          <a:pPr marL="0" lvl="0" indent="0" algn="l" defTabSz="844550">
            <a:lnSpc>
              <a:spcPct val="90000"/>
            </a:lnSpc>
            <a:spcBef>
              <a:spcPct val="0"/>
            </a:spcBef>
            <a:spcAft>
              <a:spcPct val="35000"/>
            </a:spcAft>
            <a:buFont typeface="Tw Cen MT" panose="020B0602020104020603" pitchFamily="34" charset="0"/>
            <a:buNone/>
          </a:pPr>
          <a:r>
            <a:rPr lang="zh-CN" altLang="en-US"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数据结构和程序设计语言的关系？</a:t>
          </a:r>
          <a:endParaRPr lang="zh-CN" altLang="en-US" sz="1900" kern="1200" dirty="0"/>
        </a:p>
      </dsp:txBody>
      <dsp:txXfrm>
        <a:off x="818573" y="2188382"/>
        <a:ext cx="5717367" cy="625205"/>
      </dsp:txXfrm>
    </dsp:sp>
    <dsp:sp modelId="{92408DB9-BB0B-4321-91A4-82FB6009F0DD}">
      <dsp:nvSpPr>
        <dsp:cNvPr id="0" name=""/>
        <dsp:cNvSpPr/>
      </dsp:nvSpPr>
      <dsp:spPr>
        <a:xfrm>
          <a:off x="427819" y="2110232"/>
          <a:ext cx="781507" cy="781507"/>
        </a:xfrm>
        <a:prstGeom prst="ellipse">
          <a:avLst/>
        </a:prstGeom>
        <a:solidFill>
          <a:schemeClr val="lt1">
            <a:hueOff val="0"/>
            <a:satOff val="0"/>
            <a:lumOff val="0"/>
            <a:alphaOff val="0"/>
          </a:schemeClr>
        </a:solidFill>
        <a:ln w="15875" cap="flat" cmpd="sng" algn="ctr">
          <a:solidFill>
            <a:schemeClr val="accent3">
              <a:shade val="50000"/>
              <a:hueOff val="110200"/>
              <a:satOff val="-15880"/>
              <a:lumOff val="45432"/>
              <a:alphaOff val="0"/>
            </a:schemeClr>
          </a:solidFill>
          <a:prstDash val="solid"/>
        </a:ln>
        <a:effectLst/>
      </dsp:spPr>
      <dsp:style>
        <a:lnRef idx="2">
          <a:scrgbClr r="0" g="0" b="0"/>
        </a:lnRef>
        <a:fillRef idx="1">
          <a:scrgbClr r="0" g="0" b="0"/>
        </a:fillRef>
        <a:effectRef idx="0">
          <a:scrgbClr r="0" g="0" b="0"/>
        </a:effectRef>
        <a:fontRef idx="minor"/>
      </dsp:style>
    </dsp:sp>
    <dsp:sp modelId="{A42EDF7E-3FDD-4C22-BEA8-CBFC13C354AE}">
      <dsp:nvSpPr>
        <dsp:cNvPr id="0" name=""/>
        <dsp:cNvSpPr/>
      </dsp:nvSpPr>
      <dsp:spPr>
        <a:xfrm>
          <a:off x="471368" y="3096344"/>
          <a:ext cx="6075811" cy="625205"/>
        </a:xfrm>
        <a:prstGeom prst="rect">
          <a:avLst/>
        </a:prstGeom>
        <a:solidFill>
          <a:srgbClr val="FF7C8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6257" tIns="48260" rIns="48260" bIns="48260" numCol="1" spcCol="1270" anchor="ctr" anchorCtr="0">
          <a:noAutofit/>
        </a:bodyPr>
        <a:lstStyle/>
        <a:p>
          <a:pPr marL="0" lvl="0" indent="0" algn="l" defTabSz="844550">
            <a:lnSpc>
              <a:spcPct val="90000"/>
            </a:lnSpc>
            <a:spcBef>
              <a:spcPct val="0"/>
            </a:spcBef>
            <a:spcAft>
              <a:spcPct val="35000"/>
            </a:spcAft>
            <a:buFont typeface="Tw Cen MT" panose="020B0602020104020603" pitchFamily="34" charset="0"/>
            <a:buNone/>
          </a:pPr>
          <a:r>
            <a:rPr lang="zh-CN" altLang="en-US" sz="1900" b="1" kern="1200" dirty="0">
              <a:effectLst>
                <a:outerShdw blurRad="38100" dist="38100" dir="2700000" algn="tl">
                  <a:srgbClr val="000000">
                    <a:alpha val="43137"/>
                  </a:srgbClr>
                </a:outerShdw>
              </a:effectLst>
              <a:latin typeface="Times New Roman" panose="02020603050405020304" charset="0"/>
              <a:ea typeface="华文宋体" panose="02010600040101010101" pitchFamily="2" charset="-122"/>
              <a:cs typeface="Times New Roman" panose="02020603050405020304" charset="0"/>
            </a:rPr>
            <a:t>通过数据结构课程的学习提高自己什么方面的能力？</a:t>
          </a:r>
          <a:endParaRPr lang="zh-CN" altLang="en-US" sz="1900" kern="1200" dirty="0"/>
        </a:p>
      </dsp:txBody>
      <dsp:txXfrm>
        <a:off x="471368" y="3096344"/>
        <a:ext cx="6075811" cy="625205"/>
      </dsp:txXfrm>
    </dsp:sp>
    <dsp:sp modelId="{9C673A4E-8629-42B6-9F86-90F41E911269}">
      <dsp:nvSpPr>
        <dsp:cNvPr id="0" name=""/>
        <dsp:cNvSpPr/>
      </dsp:nvSpPr>
      <dsp:spPr>
        <a:xfrm>
          <a:off x="69375" y="3048203"/>
          <a:ext cx="781507" cy="781507"/>
        </a:xfrm>
        <a:prstGeom prst="ellipse">
          <a:avLst/>
        </a:prstGeom>
        <a:solidFill>
          <a:schemeClr val="lt1">
            <a:hueOff val="0"/>
            <a:satOff val="0"/>
            <a:lumOff val="0"/>
            <a:alphaOff val="0"/>
          </a:schemeClr>
        </a:solidFill>
        <a:ln w="15875" cap="flat" cmpd="sng" algn="ctr">
          <a:solidFill>
            <a:schemeClr val="accent3">
              <a:shade val="50000"/>
              <a:hueOff val="55100"/>
              <a:satOff val="-7940"/>
              <a:lumOff val="2271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674" name="Rectangle 2"/>
          <p:cNvSpPr>
            <a:spLocks noGrp="1" noChangeArrowheads="1"/>
          </p:cNvSpPr>
          <p:nvPr>
            <p:ph type="hdr" sz="quarter"/>
          </p:nvPr>
        </p:nvSpPr>
        <p:spPr bwMode="auto">
          <a:xfrm>
            <a:off x="0" y="0"/>
            <a:ext cx="2971800" cy="457200"/>
          </a:xfrm>
          <a:prstGeom prst="rect">
            <a:avLst/>
          </a:prstGeom>
          <a:noFill/>
          <a:ln w="12700">
            <a:noFill/>
            <a:miter lim="800000"/>
          </a:ln>
          <a:effectLst/>
        </p:spPr>
        <p:txBody>
          <a:bodyPr vert="horz" wrap="square" lIns="91440" tIns="45720" rIns="91440" bIns="45720" numCol="1" anchor="t" anchorCtr="0" compatLnSpc="1"/>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156675" name="Rectangle 3"/>
          <p:cNvSpPr>
            <a:spLocks noGrp="1" noChangeArrowheads="1"/>
          </p:cNvSpPr>
          <p:nvPr>
            <p:ph type="dt" sz="quarter" idx="1"/>
          </p:nvPr>
        </p:nvSpPr>
        <p:spPr bwMode="auto">
          <a:xfrm>
            <a:off x="3886200" y="0"/>
            <a:ext cx="2971800" cy="457200"/>
          </a:xfrm>
          <a:prstGeom prst="rect">
            <a:avLst/>
          </a:prstGeom>
          <a:noFill/>
          <a:ln w="12700">
            <a:noFill/>
            <a:miter lim="800000"/>
          </a:ln>
          <a:effectLst/>
        </p:spPr>
        <p:txBody>
          <a:bodyPr vert="horz" wrap="square" lIns="91440" tIns="45720" rIns="91440" bIns="45720" numCol="1" anchor="t" anchorCtr="0" compatLnSpc="1"/>
          <a:lstStyle>
            <a:lvl1pPr algn="r" eaLnBrk="1" fontAlgn="auto" hangingPunct="1">
              <a:spcBef>
                <a:spcPts val="0"/>
              </a:spcBef>
              <a:spcAft>
                <a:spcPts val="0"/>
              </a:spcAft>
              <a:defRPr sz="1200">
                <a:latin typeface="Times" pitchFamily="18" charset="0"/>
              </a:defRPr>
            </a:lvl1pPr>
          </a:lstStyle>
          <a:p>
            <a:pPr>
              <a:defRPr/>
            </a:pPr>
            <a:endParaRPr lang="en-US" altLang="zh-CN"/>
          </a:p>
        </p:txBody>
      </p:sp>
      <p:sp>
        <p:nvSpPr>
          <p:cNvPr id="156676" name="Rectangle 4"/>
          <p:cNvSpPr>
            <a:spLocks noGrp="1" noChangeArrowheads="1"/>
          </p:cNvSpPr>
          <p:nvPr>
            <p:ph type="ftr" sz="quarter" idx="2"/>
          </p:nvPr>
        </p:nvSpPr>
        <p:spPr bwMode="auto">
          <a:xfrm>
            <a:off x="0" y="8686800"/>
            <a:ext cx="2971800" cy="457200"/>
          </a:xfrm>
          <a:prstGeom prst="rect">
            <a:avLst/>
          </a:prstGeom>
          <a:noFill/>
          <a:ln w="12700">
            <a:noFill/>
            <a:miter lim="800000"/>
          </a:ln>
          <a:effectLst/>
        </p:spPr>
        <p:txBody>
          <a:bodyPr vert="horz" wrap="square" lIns="91440" tIns="45720" rIns="91440" bIns="45720" numCol="1" anchor="b" anchorCtr="0" compatLnSpc="1"/>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156677" name="Rectangle 5"/>
          <p:cNvSpPr>
            <a:spLocks noGrp="1" noChangeArrowheads="1"/>
          </p:cNvSpPr>
          <p:nvPr>
            <p:ph type="sldNum" sz="quarter" idx="3"/>
          </p:nvPr>
        </p:nvSpPr>
        <p:spPr bwMode="auto">
          <a:xfrm>
            <a:off x="3886200" y="8686800"/>
            <a:ext cx="2971800" cy="457200"/>
          </a:xfrm>
          <a:prstGeom prst="rect">
            <a:avLst/>
          </a:prstGeom>
          <a:noFill/>
          <a:ln w="12700">
            <a:noFill/>
            <a:miter lim="800000"/>
          </a:ln>
          <a:effectLst/>
        </p:spPr>
        <p:txBody>
          <a:bodyPr vert="horz" wrap="square" lIns="91440" tIns="45720" rIns="91440" bIns="45720" numCol="1" anchor="b" anchorCtr="0" compatLnSpc="1"/>
          <a:lstStyle>
            <a:lvl1pPr algn="r" eaLnBrk="1" fontAlgn="auto" hangingPunct="1">
              <a:spcBef>
                <a:spcPts val="0"/>
              </a:spcBef>
              <a:spcAft>
                <a:spcPts val="0"/>
              </a:spcAft>
              <a:defRPr sz="1200">
                <a:latin typeface="Times" pitchFamily="18" charset="0"/>
              </a:defRPr>
            </a:lvl1pPr>
          </a:lstStyle>
          <a:p>
            <a:pPr>
              <a:defRPr/>
            </a:pPr>
            <a:fld id="{D07E4AFA-46A3-414A-BB18-A106EB7916FF}"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2971800" cy="457200"/>
          </a:xfrm>
          <a:prstGeom prst="rect">
            <a:avLst/>
          </a:prstGeom>
          <a:noFill/>
          <a:ln w="12700">
            <a:noFill/>
            <a:miter lim="800000"/>
          </a:ln>
          <a:effectLst/>
        </p:spPr>
        <p:txBody>
          <a:bodyPr vert="horz" wrap="square" lIns="91440" tIns="45720" rIns="91440" bIns="45720" numCol="1" anchor="t" anchorCtr="0" compatLnSpc="1"/>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22531" name="Rectangle 3"/>
          <p:cNvSpPr>
            <a:spLocks noGrp="1" noChangeArrowheads="1"/>
          </p:cNvSpPr>
          <p:nvPr>
            <p:ph type="dt" idx="1"/>
          </p:nvPr>
        </p:nvSpPr>
        <p:spPr bwMode="auto">
          <a:xfrm>
            <a:off x="3886200" y="0"/>
            <a:ext cx="2971800" cy="457200"/>
          </a:xfrm>
          <a:prstGeom prst="rect">
            <a:avLst/>
          </a:prstGeom>
          <a:noFill/>
          <a:ln w="12700">
            <a:noFill/>
            <a:miter lim="800000"/>
          </a:ln>
          <a:effectLst/>
        </p:spPr>
        <p:txBody>
          <a:bodyPr vert="horz" wrap="square" lIns="91440" tIns="45720" rIns="91440" bIns="45720" numCol="1" anchor="t" anchorCtr="0" compatLnSpc="1"/>
          <a:lstStyle>
            <a:lvl1pPr algn="r" eaLnBrk="1" fontAlgn="auto" hangingPunct="1">
              <a:spcBef>
                <a:spcPts val="0"/>
              </a:spcBef>
              <a:spcAft>
                <a:spcPts val="0"/>
              </a:spcAft>
              <a:defRPr sz="1200">
                <a:latin typeface="Times" pitchFamily="18" charset="0"/>
              </a:defRPr>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609600" y="57150"/>
            <a:ext cx="5562600" cy="41719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3" name="Rectangle 5"/>
          <p:cNvSpPr>
            <a:spLocks noGrp="1" noChangeArrowheads="1"/>
          </p:cNvSpPr>
          <p:nvPr>
            <p:ph type="body" sz="quarter" idx="3"/>
          </p:nvPr>
        </p:nvSpPr>
        <p:spPr bwMode="auto">
          <a:xfrm>
            <a:off x="228600" y="4267200"/>
            <a:ext cx="6400800" cy="4572000"/>
          </a:xfrm>
          <a:prstGeom prst="rect">
            <a:avLst/>
          </a:prstGeom>
          <a:noFill/>
          <a:ln w="12700">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534" name="Rectangle 6"/>
          <p:cNvSpPr>
            <a:spLocks noGrp="1" noChangeArrowheads="1"/>
          </p:cNvSpPr>
          <p:nvPr>
            <p:ph type="ftr" sz="quarter" idx="4"/>
          </p:nvPr>
        </p:nvSpPr>
        <p:spPr bwMode="auto">
          <a:xfrm>
            <a:off x="0" y="8686800"/>
            <a:ext cx="2971800" cy="457200"/>
          </a:xfrm>
          <a:prstGeom prst="rect">
            <a:avLst/>
          </a:prstGeom>
          <a:noFill/>
          <a:ln w="12700">
            <a:noFill/>
            <a:miter lim="800000"/>
          </a:ln>
          <a:effectLst/>
        </p:spPr>
        <p:txBody>
          <a:bodyPr vert="horz" wrap="square" lIns="91440" tIns="45720" rIns="91440" bIns="45720" numCol="1" anchor="b" anchorCtr="0" compatLnSpc="1"/>
          <a:lstStyle>
            <a:lvl1pPr eaLnBrk="1" fontAlgn="auto" hangingPunct="1">
              <a:spcBef>
                <a:spcPts val="0"/>
              </a:spcBef>
              <a:spcAft>
                <a:spcPts val="0"/>
              </a:spcAft>
              <a:defRPr sz="1200">
                <a:latin typeface="Times" pitchFamily="18" charset="0"/>
              </a:defRPr>
            </a:lvl1pPr>
          </a:lstStyle>
          <a:p>
            <a:pPr>
              <a:defRPr/>
            </a:pPr>
            <a:endParaRPr lang="en-US" altLang="zh-CN"/>
          </a:p>
        </p:txBody>
      </p:sp>
      <p:sp>
        <p:nvSpPr>
          <p:cNvPr id="22535" name="Rectangle 7"/>
          <p:cNvSpPr>
            <a:spLocks noGrp="1" noChangeArrowheads="1"/>
          </p:cNvSpPr>
          <p:nvPr>
            <p:ph type="sldNum" sz="quarter" idx="5"/>
          </p:nvPr>
        </p:nvSpPr>
        <p:spPr bwMode="auto">
          <a:xfrm>
            <a:off x="3886200" y="8686800"/>
            <a:ext cx="2971800" cy="457200"/>
          </a:xfrm>
          <a:prstGeom prst="rect">
            <a:avLst/>
          </a:prstGeom>
          <a:noFill/>
          <a:ln w="12700">
            <a:noFill/>
            <a:miter lim="800000"/>
          </a:ln>
          <a:effectLst/>
        </p:spPr>
        <p:txBody>
          <a:bodyPr vert="horz" wrap="square" lIns="91440" tIns="45720" rIns="91440" bIns="45720" numCol="1" anchor="b" anchorCtr="0" compatLnSpc="1"/>
          <a:lstStyle>
            <a:lvl1pPr algn="r" eaLnBrk="1" fontAlgn="auto" hangingPunct="1">
              <a:spcBef>
                <a:spcPts val="0"/>
              </a:spcBef>
              <a:spcAft>
                <a:spcPts val="0"/>
              </a:spcAft>
              <a:defRPr sz="1200">
                <a:latin typeface="Times" pitchFamily="18" charset="0"/>
              </a:defRPr>
            </a:lvl1pPr>
          </a:lstStyle>
          <a:p>
            <a:pPr>
              <a:defRPr/>
            </a:pPr>
            <a:fld id="{5E6702E5-5A51-4C9F-9A65-DE0D7C5A7E2C}"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3200" kern="1200">
        <a:solidFill>
          <a:schemeClr val="tx1"/>
        </a:solidFill>
        <a:latin typeface="Times" pitchFamily="18" charset="0"/>
        <a:ea typeface="宋体" panose="02010600030101010101" pitchFamily="2" charset="-122"/>
        <a:cs typeface="+mn-cs"/>
      </a:defRPr>
    </a:lvl1pPr>
    <a:lvl2pPr marL="457200" algn="l" rtl="0" eaLnBrk="0" fontAlgn="base" hangingPunct="0">
      <a:spcBef>
        <a:spcPct val="30000"/>
      </a:spcBef>
      <a:spcAft>
        <a:spcPct val="0"/>
      </a:spcAft>
      <a:defRPr sz="2800" kern="1200">
        <a:solidFill>
          <a:schemeClr val="tx1"/>
        </a:solidFill>
        <a:latin typeface="Times" pitchFamily="18" charset="0"/>
        <a:ea typeface="宋体" panose="02010600030101010101" pitchFamily="2" charset="-122"/>
        <a:cs typeface="+mn-cs"/>
      </a:defRPr>
    </a:lvl2pPr>
    <a:lvl3pPr marL="914400" algn="l" rtl="0" eaLnBrk="0" fontAlgn="base" hangingPunct="0">
      <a:spcBef>
        <a:spcPct val="30000"/>
      </a:spcBef>
      <a:spcAft>
        <a:spcPct val="0"/>
      </a:spcAft>
      <a:defRPr sz="2400" kern="1200">
        <a:solidFill>
          <a:schemeClr val="tx1"/>
        </a:solidFill>
        <a:latin typeface="Times" pitchFamily="18" charset="0"/>
        <a:ea typeface="宋体" panose="02010600030101010101" pitchFamily="2" charset="-122"/>
        <a:cs typeface="+mn-cs"/>
      </a:defRPr>
    </a:lvl3pPr>
    <a:lvl4pPr marL="1371600" algn="l" rtl="0" eaLnBrk="0" fontAlgn="base" hangingPunct="0">
      <a:spcBef>
        <a:spcPct val="30000"/>
      </a:spcBef>
      <a:spcAft>
        <a:spcPct val="0"/>
      </a:spcAft>
      <a:defRPr sz="2400" kern="1200">
        <a:solidFill>
          <a:schemeClr val="tx1"/>
        </a:solidFill>
        <a:latin typeface="Times" pitchFamily="18" charset="0"/>
        <a:ea typeface="宋体" panose="02010600030101010101" pitchFamily="2" charset="-122"/>
        <a:cs typeface="+mn-cs"/>
      </a:defRPr>
    </a:lvl4pPr>
    <a:lvl5pPr marL="1828800" algn="l" rtl="0" eaLnBrk="0" fontAlgn="base" hangingPunct="0">
      <a:spcBef>
        <a:spcPct val="30000"/>
      </a:spcBef>
      <a:spcAft>
        <a:spcPct val="0"/>
      </a:spcAft>
      <a:defRPr sz="2400" kern="1200">
        <a:solidFill>
          <a:schemeClr val="tx1"/>
        </a:solidFill>
        <a:latin typeface="Times"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829EDD33-07DA-4342-8C15-1C862AB29DE8}" type="slidenum">
              <a:rPr lang="en-US" altLang="zh-CN" smtClean="0">
                <a:latin typeface="Times" pitchFamily="18" charset="0"/>
              </a:rPr>
              <a:t>1</a:t>
            </a:fld>
            <a:endParaRPr lang="en-US" altLang="zh-CN">
              <a:latin typeface="Times" pitchFamily="18" charset="0"/>
            </a:endParaRPr>
          </a:p>
        </p:txBody>
      </p:sp>
      <p:sp>
        <p:nvSpPr>
          <p:cNvPr id="10243" name="Rectangle 2"/>
          <p:cNvSpPr>
            <a:spLocks noGrp="1" noRot="1" noChangeAspect="1" noChangeArrowheads="1" noTextEdit="1"/>
          </p:cNvSpPr>
          <p:nvPr>
            <p:ph type="sldImg"/>
          </p:nvPr>
        </p:nvSpPr>
        <p:spPr/>
      </p:sp>
      <p:sp>
        <p:nvSpPr>
          <p:cNvPr id="10244"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E6702E5-5A51-4C9F-9A65-DE0D7C5A7E2C}" type="slidenum">
              <a:rPr lang="en-US" altLang="zh-CN" smtClean="0"/>
              <a:t>3</a:t>
            </a:fld>
            <a:endParaRPr lang="en-US" altLang="zh-CN"/>
          </a:p>
        </p:txBody>
      </p:sp>
    </p:spTree>
    <p:extLst>
      <p:ext uri="{BB962C8B-B14F-4D97-AF65-F5344CB8AC3E}">
        <p14:creationId xmlns:p14="http://schemas.microsoft.com/office/powerpoint/2010/main" val="1610683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86050BF9-B276-4F71-914F-277B1B9E3217}" type="slidenum">
              <a:rPr lang="en-US" altLang="zh-CN" smtClean="0">
                <a:latin typeface="Times" pitchFamily="18" charset="0"/>
              </a:rPr>
              <a:t>26</a:t>
            </a:fld>
            <a:endParaRPr lang="en-US" altLang="zh-CN">
              <a:latin typeface="Times" pitchFamily="18" charset="0"/>
            </a:endParaRPr>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b="1">
              <a:solidFill>
                <a:srgbClr val="003399"/>
              </a:solidFill>
              <a:ea typeface="仿宋_GB2312" pitchFamily="49" charset="-122"/>
            </a:endParaRPr>
          </a:p>
          <a:p>
            <a:pPr eaLnBrk="1" hangingPunct="1"/>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ChangeArrowheads="1" noTextEdit="1"/>
          </p:cNvSpPr>
          <p:nvPr>
            <p:ph type="sldImg"/>
          </p:nvPr>
        </p:nvSpPr>
        <p:spPr/>
      </p:sp>
      <p:sp>
        <p:nvSpPr>
          <p:cNvPr id="83971"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83972"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FE10ED3F-20A6-400A-AE97-1F090D619FF8}" type="slidenum">
              <a:rPr lang="en-US" altLang="zh-CN" smtClean="0">
                <a:latin typeface="Times" pitchFamily="18" charset="0"/>
              </a:rPr>
              <a:t>79</a:t>
            </a:fld>
            <a:endParaRPr lang="en-US" altLang="zh-CN">
              <a:latin typeface="Times"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ChangeArrowheads="1" noTextEdit="1"/>
          </p:cNvSpPr>
          <p:nvPr>
            <p:ph type="sldImg"/>
          </p:nvPr>
        </p:nvSpPr>
        <p:spPr/>
      </p:sp>
      <p:sp>
        <p:nvSpPr>
          <p:cNvPr id="86019"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86020"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1F844C18-8A58-4A62-A195-B9B51A3729C8}" type="slidenum">
              <a:rPr lang="en-US" altLang="zh-CN" smtClean="0">
                <a:latin typeface="Times" pitchFamily="18" charset="0"/>
              </a:rPr>
              <a:t>80</a:t>
            </a:fld>
            <a:endParaRPr lang="en-US" altLang="zh-CN">
              <a:latin typeface="Times"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ChangeArrowheads="1" noTextEdit="1"/>
          </p:cNvSpPr>
          <p:nvPr>
            <p:ph type="sldImg"/>
          </p:nvPr>
        </p:nvSpPr>
        <p:spPr/>
      </p:sp>
      <p:sp>
        <p:nvSpPr>
          <p:cNvPr id="90115" name="备注占位符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zh-CN" altLang="en-US"/>
          </a:p>
        </p:txBody>
      </p:sp>
      <p:sp>
        <p:nvSpPr>
          <p:cNvPr id="90116" name="灯片编号占位符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fld id="{7271AC79-93CF-451F-9603-3BEAB69B30DA}" type="slidenum">
              <a:rPr lang="en-US" altLang="zh-CN" smtClean="0">
                <a:latin typeface="Times" pitchFamily="18" charset="0"/>
              </a:rPr>
              <a:t>83</a:t>
            </a:fld>
            <a:endParaRPr lang="en-US" altLang="zh-CN">
              <a:latin typeface="Times"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8"/>
          <p:cNvSpPr/>
          <p:nvPr/>
        </p:nvSpPr>
        <p:spPr>
          <a:xfrm>
            <a:off x="0" y="0"/>
            <a:ext cx="9144000" cy="457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9"/>
          <p:cNvSpPr/>
          <p:nvPr/>
        </p:nvSpPr>
        <p:spPr>
          <a:xfrm>
            <a:off x="4763" y="0"/>
            <a:ext cx="9139237" cy="4572000"/>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7"/>
          <p:cNvCxnSpPr/>
          <p:nvPr/>
        </p:nvCxnSpPr>
        <p:spPr>
          <a:xfrm flipV="1">
            <a:off x="6289675"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342900" y="4960137"/>
            <a:ext cx="5829300" cy="1463040"/>
          </a:xfrm>
        </p:spPr>
        <p:txBody>
          <a:bodyPr/>
          <a:lstStyle>
            <a:lvl1pPr algn="r">
              <a:defRPr sz="4400" spc="2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7" name="Date Placeholder 3"/>
          <p:cNvSpPr>
            <a:spLocks noGrp="1"/>
          </p:cNvSpPr>
          <p:nvPr>
            <p:ph type="dt" sz="half" idx="10"/>
          </p:nvPr>
        </p:nvSpPr>
        <p:spPr/>
        <p:txBody>
          <a:bodyPr/>
          <a:lstStyle>
            <a:lvl1pPr algn="l">
              <a:defRPr smtClean="0"/>
            </a:lvl1pPr>
          </a:lstStyle>
          <a:p>
            <a:pPr>
              <a:defRPr/>
            </a:pPr>
            <a:fld id="{BB7EFB8D-2032-473F-B231-8FAE7F603020}" type="datetimeFigureOut">
              <a:rPr lang="zh-CN" altLang="en-US"/>
              <a:t>2023/10/14</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676C46D5-F042-4988-8136-8A893247CD56}" type="slidenum">
              <a:rPr lang="zh-CN" altLang="en-US"/>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9D44C7C6-40D6-4576-977F-FD7E376D5C19}" type="datetimeFigureOut">
              <a:rPr lang="zh-CN" altLang="en-US"/>
              <a:t>2023/10/14</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B33274D1-CFBF-4641-A1C0-022B33F9415F}" type="slidenum">
              <a:rPr lang="zh-CN" altLang="en-US"/>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cxnSp>
        <p:nvCxnSpPr>
          <p:cNvPr id="4" name="Straight Connector 6"/>
          <p:cNvCxnSpPr/>
          <p:nvPr/>
        </p:nvCxnSpPr>
        <p:spPr>
          <a:xfrm rot="5400000" flipV="1">
            <a:off x="7543800" y="173038"/>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742951" y="762000"/>
            <a:ext cx="5686425" cy="54102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9F42AADB-4840-4CE7-BA8A-5A96E6B090C2}" type="datetimeFigureOut">
              <a:rPr lang="zh-CN" altLang="en-US"/>
              <a:t>2023/10/14</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6EDA22BD-8A65-4183-B717-0D9344C89325}" type="slidenum">
              <a:rPr lang="zh-CN" altLang="en-US"/>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1E0C62A9-999F-438A-9A33-A9A927AD76EB}" type="datetimeFigureOut">
              <a:rPr lang="zh-CN" altLang="en-US"/>
              <a:t>2023/10/14</a:t>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21CB7E68-D4ED-4B23-8730-02EF904833E0}"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4" name="Rectangle 8"/>
          <p:cNvSpPr/>
          <p:nvPr/>
        </p:nvSpPr>
        <p:spPr>
          <a:xfrm>
            <a:off x="0" y="0"/>
            <a:ext cx="9144000" cy="4572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10"/>
          <p:cNvSpPr/>
          <p:nvPr/>
        </p:nvSpPr>
        <p:spPr>
          <a:xfrm>
            <a:off x="4763" y="0"/>
            <a:ext cx="9139237" cy="4572000"/>
          </a:xfrm>
          <a:custGeom>
            <a:avLst/>
            <a:gdLst/>
            <a:ahLst/>
            <a:cxnLst/>
            <a:rect l="l" t="t" r="r" b="b"/>
            <a:pathLst>
              <a:path w="9139239" h="4572001">
                <a:moveTo>
                  <a:pt x="9139239" y="4171458"/>
                </a:moveTo>
                <a:lnTo>
                  <a:pt x="9139239" y="4479120"/>
                </a:lnTo>
                <a:lnTo>
                  <a:pt x="9061857" y="4572001"/>
                </a:lnTo>
                <a:lnTo>
                  <a:pt x="8867616" y="4572001"/>
                </a:lnTo>
                <a:cubicBezTo>
                  <a:pt x="8974940" y="4496648"/>
                  <a:pt x="9059271" y="4392377"/>
                  <a:pt x="9109281" y="4270954"/>
                </a:cubicBezTo>
                <a:close/>
                <a:moveTo>
                  <a:pt x="9139239" y="4017903"/>
                </a:moveTo>
                <a:lnTo>
                  <a:pt x="9139239" y="4146549"/>
                </a:lnTo>
                <a:lnTo>
                  <a:pt x="9061849" y="4168266"/>
                </a:lnTo>
                <a:cubicBezTo>
                  <a:pt x="8867508" y="4236060"/>
                  <a:pt x="8712637" y="4384208"/>
                  <a:pt x="8639677" y="4572001"/>
                </a:cubicBezTo>
                <a:lnTo>
                  <a:pt x="8502130" y="4572001"/>
                </a:lnTo>
                <a:cubicBezTo>
                  <a:pt x="8583823" y="4319597"/>
                  <a:pt x="8787913" y="4120306"/>
                  <a:pt x="9046727" y="4039822"/>
                </a:cubicBezTo>
                <a:close/>
                <a:moveTo>
                  <a:pt x="7620280" y="3999419"/>
                </a:moveTo>
                <a:lnTo>
                  <a:pt x="7637367" y="4001042"/>
                </a:lnTo>
                <a:cubicBezTo>
                  <a:pt x="7669753" y="4001569"/>
                  <a:pt x="7701646" y="4004550"/>
                  <a:pt x="7732829" y="4010107"/>
                </a:cubicBezTo>
                <a:cubicBezTo>
                  <a:pt x="7738405" y="4009688"/>
                  <a:pt x="7743733" y="4010636"/>
                  <a:pt x="7749042" y="4011646"/>
                </a:cubicBezTo>
                <a:lnTo>
                  <a:pt x="7749159" y="4012794"/>
                </a:lnTo>
                <a:cubicBezTo>
                  <a:pt x="8061238" y="4064450"/>
                  <a:pt x="8314467" y="4283539"/>
                  <a:pt x="8407830" y="4572001"/>
                </a:cubicBezTo>
                <a:lnTo>
                  <a:pt x="8270283" y="4572001"/>
                </a:lnTo>
                <a:cubicBezTo>
                  <a:pt x="8186900" y="4357380"/>
                  <a:pt x="7996531" y="4194541"/>
                  <a:pt x="7762529" y="4144250"/>
                </a:cubicBezTo>
                <a:cubicBezTo>
                  <a:pt x="7797023" y="4319651"/>
                  <a:pt x="7899246" y="4471530"/>
                  <a:pt x="8042344" y="4572001"/>
                </a:cubicBezTo>
                <a:lnTo>
                  <a:pt x="7848103" y="4572001"/>
                </a:lnTo>
                <a:cubicBezTo>
                  <a:pt x="7731971" y="4452596"/>
                  <a:pt x="7653409" y="4298519"/>
                  <a:pt x="7629044" y="4127511"/>
                </a:cubicBezTo>
                <a:cubicBezTo>
                  <a:pt x="7628876" y="4127458"/>
                  <a:pt x="7628708" y="4127453"/>
                  <a:pt x="7628538" y="4127448"/>
                </a:cubicBezTo>
                <a:lnTo>
                  <a:pt x="7628000" y="4120772"/>
                </a:lnTo>
                <a:cubicBezTo>
                  <a:pt x="7622941" y="4090522"/>
                  <a:pt x="7620490" y="4059631"/>
                  <a:pt x="7620533" y="4028296"/>
                </a:cubicBezTo>
                <a:cubicBezTo>
                  <a:pt x="7619221" y="4022668"/>
                  <a:pt x="7619162" y="4017001"/>
                  <a:pt x="7619162" y="4011320"/>
                </a:cubicBezTo>
                <a:lnTo>
                  <a:pt x="7619756" y="3999880"/>
                </a:lnTo>
                <a:lnTo>
                  <a:pt x="7620254" y="3999913"/>
                </a:lnTo>
                <a:close/>
                <a:moveTo>
                  <a:pt x="7597529" y="3999419"/>
                </a:moveTo>
                <a:lnTo>
                  <a:pt x="7597555" y="3999913"/>
                </a:lnTo>
                <a:lnTo>
                  <a:pt x="7598053" y="3999880"/>
                </a:lnTo>
                <a:lnTo>
                  <a:pt x="7598647" y="4011320"/>
                </a:lnTo>
                <a:cubicBezTo>
                  <a:pt x="7598647" y="4017001"/>
                  <a:pt x="7598588" y="4022668"/>
                  <a:pt x="7597276" y="4028296"/>
                </a:cubicBezTo>
                <a:cubicBezTo>
                  <a:pt x="7597319" y="4059631"/>
                  <a:pt x="7594868" y="4090522"/>
                  <a:pt x="7589809" y="4120772"/>
                </a:cubicBezTo>
                <a:lnTo>
                  <a:pt x="7589271" y="4127448"/>
                </a:lnTo>
                <a:cubicBezTo>
                  <a:pt x="7589101" y="4127453"/>
                  <a:pt x="7588933" y="4127458"/>
                  <a:pt x="7588765" y="4127511"/>
                </a:cubicBezTo>
                <a:cubicBezTo>
                  <a:pt x="7564400" y="4298519"/>
                  <a:pt x="7485838" y="4452596"/>
                  <a:pt x="7369706" y="4572001"/>
                </a:cubicBezTo>
                <a:lnTo>
                  <a:pt x="7175465" y="4572001"/>
                </a:lnTo>
                <a:cubicBezTo>
                  <a:pt x="7318563" y="4471530"/>
                  <a:pt x="7420786" y="4319651"/>
                  <a:pt x="7455280" y="4144250"/>
                </a:cubicBezTo>
                <a:cubicBezTo>
                  <a:pt x="7221278" y="4194541"/>
                  <a:pt x="7030909" y="4357380"/>
                  <a:pt x="6947526" y="4572001"/>
                </a:cubicBezTo>
                <a:lnTo>
                  <a:pt x="6809978" y="4572001"/>
                </a:lnTo>
                <a:cubicBezTo>
                  <a:pt x="6903341" y="4283539"/>
                  <a:pt x="7156571" y="4064450"/>
                  <a:pt x="7468650" y="4012794"/>
                </a:cubicBezTo>
                <a:lnTo>
                  <a:pt x="7468767" y="4011646"/>
                </a:lnTo>
                <a:cubicBezTo>
                  <a:pt x="7474076" y="4010636"/>
                  <a:pt x="7479404" y="4009688"/>
                  <a:pt x="7484980" y="4010107"/>
                </a:cubicBezTo>
                <a:cubicBezTo>
                  <a:pt x="7516163" y="4004550"/>
                  <a:pt x="7548056" y="4001569"/>
                  <a:pt x="7580442" y="4001042"/>
                </a:cubicBezTo>
                <a:close/>
                <a:moveTo>
                  <a:pt x="5928129" y="3999419"/>
                </a:moveTo>
                <a:lnTo>
                  <a:pt x="5945217" y="4001042"/>
                </a:lnTo>
                <a:cubicBezTo>
                  <a:pt x="5977602" y="4001569"/>
                  <a:pt x="6009495" y="4004550"/>
                  <a:pt x="6040678" y="4010107"/>
                </a:cubicBezTo>
                <a:cubicBezTo>
                  <a:pt x="6046254" y="4009688"/>
                  <a:pt x="6051582" y="4010636"/>
                  <a:pt x="6056891" y="4011646"/>
                </a:cubicBezTo>
                <a:lnTo>
                  <a:pt x="6057008" y="4012794"/>
                </a:lnTo>
                <a:cubicBezTo>
                  <a:pt x="6369087" y="4064450"/>
                  <a:pt x="6622316" y="4283539"/>
                  <a:pt x="6715680" y="4572001"/>
                </a:cubicBezTo>
                <a:lnTo>
                  <a:pt x="6578131" y="4572001"/>
                </a:lnTo>
                <a:cubicBezTo>
                  <a:pt x="6494748" y="4357380"/>
                  <a:pt x="6304380" y="4194541"/>
                  <a:pt x="6070378" y="4144250"/>
                </a:cubicBezTo>
                <a:cubicBezTo>
                  <a:pt x="6104872" y="4319650"/>
                  <a:pt x="6207095" y="4471530"/>
                  <a:pt x="6350192" y="4572001"/>
                </a:cubicBezTo>
                <a:lnTo>
                  <a:pt x="6155952" y="4572001"/>
                </a:lnTo>
                <a:cubicBezTo>
                  <a:pt x="6039820" y="4452596"/>
                  <a:pt x="5961257" y="4298519"/>
                  <a:pt x="5936893" y="4127511"/>
                </a:cubicBezTo>
                <a:cubicBezTo>
                  <a:pt x="5936725" y="4127458"/>
                  <a:pt x="5936557" y="4127453"/>
                  <a:pt x="5936387" y="4127448"/>
                </a:cubicBezTo>
                <a:lnTo>
                  <a:pt x="5935849" y="4120772"/>
                </a:lnTo>
                <a:cubicBezTo>
                  <a:pt x="5930790" y="4090522"/>
                  <a:pt x="5928340" y="4059631"/>
                  <a:pt x="5928382" y="4028296"/>
                </a:cubicBezTo>
                <a:cubicBezTo>
                  <a:pt x="5927070" y="4022668"/>
                  <a:pt x="5927011" y="4017001"/>
                  <a:pt x="5927011" y="4011320"/>
                </a:cubicBezTo>
                <a:lnTo>
                  <a:pt x="5927605" y="3999880"/>
                </a:lnTo>
                <a:lnTo>
                  <a:pt x="5928103" y="3999913"/>
                </a:lnTo>
                <a:close/>
                <a:moveTo>
                  <a:pt x="5905378" y="3999419"/>
                </a:moveTo>
                <a:lnTo>
                  <a:pt x="5905404" y="3999913"/>
                </a:lnTo>
                <a:lnTo>
                  <a:pt x="5905902" y="3999880"/>
                </a:lnTo>
                <a:lnTo>
                  <a:pt x="5906496" y="4011320"/>
                </a:lnTo>
                <a:cubicBezTo>
                  <a:pt x="5906496" y="4017001"/>
                  <a:pt x="5906437" y="4022668"/>
                  <a:pt x="5905125" y="4028296"/>
                </a:cubicBezTo>
                <a:cubicBezTo>
                  <a:pt x="5905167" y="4059631"/>
                  <a:pt x="5902717" y="4090522"/>
                  <a:pt x="5897658" y="4120772"/>
                </a:cubicBezTo>
                <a:lnTo>
                  <a:pt x="5897120" y="4127448"/>
                </a:lnTo>
                <a:cubicBezTo>
                  <a:pt x="5896950" y="4127453"/>
                  <a:pt x="5896782" y="4127458"/>
                  <a:pt x="5896614" y="4127511"/>
                </a:cubicBezTo>
                <a:cubicBezTo>
                  <a:pt x="5872249" y="4298519"/>
                  <a:pt x="5793686" y="4452596"/>
                  <a:pt x="5677555" y="4572001"/>
                </a:cubicBezTo>
                <a:lnTo>
                  <a:pt x="5483314" y="4572001"/>
                </a:lnTo>
                <a:cubicBezTo>
                  <a:pt x="5626412" y="4471530"/>
                  <a:pt x="5728635" y="4319650"/>
                  <a:pt x="5763129" y="4144250"/>
                </a:cubicBezTo>
                <a:cubicBezTo>
                  <a:pt x="5529126" y="4194541"/>
                  <a:pt x="5338758" y="4357380"/>
                  <a:pt x="5255375" y="4572001"/>
                </a:cubicBezTo>
                <a:lnTo>
                  <a:pt x="5117827" y="4572001"/>
                </a:lnTo>
                <a:cubicBezTo>
                  <a:pt x="5211190" y="4283539"/>
                  <a:pt x="5464420" y="4064450"/>
                  <a:pt x="5776499" y="4012794"/>
                </a:cubicBezTo>
                <a:lnTo>
                  <a:pt x="5776616" y="4011646"/>
                </a:lnTo>
                <a:cubicBezTo>
                  <a:pt x="5781926" y="4010636"/>
                  <a:pt x="5787253" y="4009688"/>
                  <a:pt x="5792829" y="4010107"/>
                </a:cubicBezTo>
                <a:cubicBezTo>
                  <a:pt x="5824012" y="4004550"/>
                  <a:pt x="5855905" y="4001569"/>
                  <a:pt x="5888290" y="4001042"/>
                </a:cubicBezTo>
                <a:close/>
                <a:moveTo>
                  <a:pt x="4235979" y="3999419"/>
                </a:moveTo>
                <a:lnTo>
                  <a:pt x="4253065" y="4001042"/>
                </a:lnTo>
                <a:cubicBezTo>
                  <a:pt x="4285451" y="4001569"/>
                  <a:pt x="4317343" y="4004550"/>
                  <a:pt x="4348528" y="4010107"/>
                </a:cubicBezTo>
                <a:cubicBezTo>
                  <a:pt x="4354104" y="4009688"/>
                  <a:pt x="4359431" y="4010636"/>
                  <a:pt x="4364739" y="4011646"/>
                </a:cubicBezTo>
                <a:lnTo>
                  <a:pt x="4364856" y="4012794"/>
                </a:lnTo>
                <a:cubicBezTo>
                  <a:pt x="4676936" y="4064450"/>
                  <a:pt x="4930165" y="4283539"/>
                  <a:pt x="5023528" y="4572001"/>
                </a:cubicBezTo>
                <a:lnTo>
                  <a:pt x="4885980" y="4572001"/>
                </a:lnTo>
                <a:cubicBezTo>
                  <a:pt x="4802597" y="4357380"/>
                  <a:pt x="4612229" y="4194541"/>
                  <a:pt x="4378227" y="4144250"/>
                </a:cubicBezTo>
                <a:cubicBezTo>
                  <a:pt x="4412722" y="4319651"/>
                  <a:pt x="4514944" y="4471530"/>
                  <a:pt x="4658041" y="4572001"/>
                </a:cubicBezTo>
                <a:lnTo>
                  <a:pt x="4463800" y="4572001"/>
                </a:lnTo>
                <a:cubicBezTo>
                  <a:pt x="4347669" y="4452596"/>
                  <a:pt x="4269106" y="4298519"/>
                  <a:pt x="4244741" y="4127511"/>
                </a:cubicBezTo>
                <a:cubicBezTo>
                  <a:pt x="4244574" y="4127458"/>
                  <a:pt x="4244405" y="4127453"/>
                  <a:pt x="4244236" y="4127448"/>
                </a:cubicBezTo>
                <a:lnTo>
                  <a:pt x="4243697" y="4120772"/>
                </a:lnTo>
                <a:cubicBezTo>
                  <a:pt x="4238639" y="4090522"/>
                  <a:pt x="4236188" y="4059631"/>
                  <a:pt x="4236230" y="4028296"/>
                </a:cubicBezTo>
                <a:cubicBezTo>
                  <a:pt x="4234918" y="4022668"/>
                  <a:pt x="4234860" y="4017001"/>
                  <a:pt x="4234860" y="4011320"/>
                </a:cubicBezTo>
                <a:lnTo>
                  <a:pt x="4235454" y="3999880"/>
                </a:lnTo>
                <a:lnTo>
                  <a:pt x="4235952" y="3999913"/>
                </a:lnTo>
                <a:close/>
                <a:moveTo>
                  <a:pt x="4213227" y="3999419"/>
                </a:moveTo>
                <a:lnTo>
                  <a:pt x="4213253" y="3999913"/>
                </a:lnTo>
                <a:lnTo>
                  <a:pt x="4213751" y="3999880"/>
                </a:lnTo>
                <a:lnTo>
                  <a:pt x="4214345" y="4011320"/>
                </a:lnTo>
                <a:cubicBezTo>
                  <a:pt x="4214345" y="4017001"/>
                  <a:pt x="4214286" y="4022668"/>
                  <a:pt x="4212974" y="4028296"/>
                </a:cubicBezTo>
                <a:cubicBezTo>
                  <a:pt x="4213016" y="4059631"/>
                  <a:pt x="4210566" y="4090522"/>
                  <a:pt x="4205507" y="4120772"/>
                </a:cubicBezTo>
                <a:lnTo>
                  <a:pt x="4204969" y="4127448"/>
                </a:lnTo>
                <a:cubicBezTo>
                  <a:pt x="4204799" y="4127453"/>
                  <a:pt x="4204631" y="4127458"/>
                  <a:pt x="4204463" y="4127511"/>
                </a:cubicBezTo>
                <a:cubicBezTo>
                  <a:pt x="4180098" y="4298519"/>
                  <a:pt x="4101535" y="4452596"/>
                  <a:pt x="3985404" y="4572001"/>
                </a:cubicBezTo>
                <a:lnTo>
                  <a:pt x="3791163" y="4572001"/>
                </a:lnTo>
                <a:cubicBezTo>
                  <a:pt x="3934261" y="4471530"/>
                  <a:pt x="4036484" y="4319651"/>
                  <a:pt x="4070978" y="4144250"/>
                </a:cubicBezTo>
                <a:cubicBezTo>
                  <a:pt x="3836975" y="4194541"/>
                  <a:pt x="3646607" y="4357380"/>
                  <a:pt x="3563224" y="4572001"/>
                </a:cubicBezTo>
                <a:lnTo>
                  <a:pt x="3425676" y="4572001"/>
                </a:lnTo>
                <a:cubicBezTo>
                  <a:pt x="3519039" y="4283539"/>
                  <a:pt x="3772269" y="4064450"/>
                  <a:pt x="4084348" y="4012794"/>
                </a:cubicBezTo>
                <a:lnTo>
                  <a:pt x="4084465" y="4011646"/>
                </a:lnTo>
                <a:cubicBezTo>
                  <a:pt x="4089774" y="4010636"/>
                  <a:pt x="4095102" y="4009688"/>
                  <a:pt x="4100678" y="4010107"/>
                </a:cubicBezTo>
                <a:cubicBezTo>
                  <a:pt x="4131861" y="4004550"/>
                  <a:pt x="4163754" y="4001569"/>
                  <a:pt x="4196139" y="4001042"/>
                </a:cubicBezTo>
                <a:close/>
                <a:moveTo>
                  <a:pt x="2543827" y="3999419"/>
                </a:moveTo>
                <a:lnTo>
                  <a:pt x="2560914" y="4001042"/>
                </a:lnTo>
                <a:cubicBezTo>
                  <a:pt x="2593300" y="4001569"/>
                  <a:pt x="2625192" y="4004550"/>
                  <a:pt x="2656376" y="4010107"/>
                </a:cubicBezTo>
                <a:cubicBezTo>
                  <a:pt x="2661952" y="4009688"/>
                  <a:pt x="2667280" y="4010636"/>
                  <a:pt x="2672588" y="4011646"/>
                </a:cubicBezTo>
                <a:lnTo>
                  <a:pt x="2672706" y="4012794"/>
                </a:lnTo>
                <a:cubicBezTo>
                  <a:pt x="2984785" y="4064450"/>
                  <a:pt x="3238014" y="4283539"/>
                  <a:pt x="3331377" y="4572001"/>
                </a:cubicBezTo>
                <a:lnTo>
                  <a:pt x="3193830" y="4572001"/>
                </a:lnTo>
                <a:cubicBezTo>
                  <a:pt x="3110446" y="4357380"/>
                  <a:pt x="2920078" y="4194541"/>
                  <a:pt x="2686076" y="4144250"/>
                </a:cubicBezTo>
                <a:cubicBezTo>
                  <a:pt x="2720570" y="4319650"/>
                  <a:pt x="2822793" y="4471530"/>
                  <a:pt x="2965890" y="4572001"/>
                </a:cubicBezTo>
                <a:lnTo>
                  <a:pt x="2771649" y="4572001"/>
                </a:lnTo>
                <a:cubicBezTo>
                  <a:pt x="2655518" y="4452596"/>
                  <a:pt x="2576955" y="4298519"/>
                  <a:pt x="2552590" y="4127511"/>
                </a:cubicBezTo>
                <a:cubicBezTo>
                  <a:pt x="2552423" y="4127458"/>
                  <a:pt x="2552254" y="4127453"/>
                  <a:pt x="2552085" y="4127448"/>
                </a:cubicBezTo>
                <a:lnTo>
                  <a:pt x="2551547" y="4120772"/>
                </a:lnTo>
                <a:cubicBezTo>
                  <a:pt x="2546488" y="4090522"/>
                  <a:pt x="2544037" y="4059631"/>
                  <a:pt x="2544079" y="4028296"/>
                </a:cubicBezTo>
                <a:cubicBezTo>
                  <a:pt x="2542767" y="4022668"/>
                  <a:pt x="2542709" y="4017001"/>
                  <a:pt x="2542709" y="4011320"/>
                </a:cubicBezTo>
                <a:lnTo>
                  <a:pt x="2543303" y="3999880"/>
                </a:lnTo>
                <a:lnTo>
                  <a:pt x="2543801" y="3999913"/>
                </a:lnTo>
                <a:close/>
                <a:moveTo>
                  <a:pt x="2521076" y="3999419"/>
                </a:moveTo>
                <a:lnTo>
                  <a:pt x="2521102" y="3999913"/>
                </a:lnTo>
                <a:lnTo>
                  <a:pt x="2521600" y="3999880"/>
                </a:lnTo>
                <a:lnTo>
                  <a:pt x="2522194" y="4011320"/>
                </a:lnTo>
                <a:cubicBezTo>
                  <a:pt x="2522194" y="4017001"/>
                  <a:pt x="2522135" y="4022668"/>
                  <a:pt x="2520823" y="4028296"/>
                </a:cubicBezTo>
                <a:cubicBezTo>
                  <a:pt x="2520865" y="4059631"/>
                  <a:pt x="2518415" y="4090522"/>
                  <a:pt x="2513356" y="4120772"/>
                </a:cubicBezTo>
                <a:lnTo>
                  <a:pt x="2512818" y="4127448"/>
                </a:lnTo>
                <a:cubicBezTo>
                  <a:pt x="2512648" y="4127453"/>
                  <a:pt x="2512480" y="4127458"/>
                  <a:pt x="2512312" y="4127511"/>
                </a:cubicBezTo>
                <a:cubicBezTo>
                  <a:pt x="2487947" y="4298519"/>
                  <a:pt x="2409385" y="4452596"/>
                  <a:pt x="2293253" y="4572001"/>
                </a:cubicBezTo>
                <a:lnTo>
                  <a:pt x="2099012" y="4572001"/>
                </a:lnTo>
                <a:cubicBezTo>
                  <a:pt x="2242110" y="4471530"/>
                  <a:pt x="2344333" y="4319651"/>
                  <a:pt x="2378827" y="4144250"/>
                </a:cubicBezTo>
                <a:cubicBezTo>
                  <a:pt x="2144825" y="4194541"/>
                  <a:pt x="1954456" y="4357380"/>
                  <a:pt x="1871073" y="4572001"/>
                </a:cubicBezTo>
                <a:lnTo>
                  <a:pt x="1733525" y="4572001"/>
                </a:lnTo>
                <a:cubicBezTo>
                  <a:pt x="1826888" y="4283539"/>
                  <a:pt x="2080118" y="4064450"/>
                  <a:pt x="2392197" y="4012794"/>
                </a:cubicBezTo>
                <a:lnTo>
                  <a:pt x="2392314" y="4011646"/>
                </a:lnTo>
                <a:cubicBezTo>
                  <a:pt x="2397623" y="4010636"/>
                  <a:pt x="2402951" y="4009688"/>
                  <a:pt x="2408527" y="4010107"/>
                </a:cubicBezTo>
                <a:cubicBezTo>
                  <a:pt x="2439710" y="4004550"/>
                  <a:pt x="2471603" y="4001569"/>
                  <a:pt x="2503988" y="4001042"/>
                </a:cubicBezTo>
                <a:close/>
                <a:moveTo>
                  <a:pt x="851676" y="3999419"/>
                </a:moveTo>
                <a:lnTo>
                  <a:pt x="868763" y="4001042"/>
                </a:lnTo>
                <a:cubicBezTo>
                  <a:pt x="901149" y="4001569"/>
                  <a:pt x="933041" y="4004550"/>
                  <a:pt x="964225" y="4010107"/>
                </a:cubicBezTo>
                <a:cubicBezTo>
                  <a:pt x="969801" y="4009688"/>
                  <a:pt x="975129" y="4010636"/>
                  <a:pt x="980437" y="4011646"/>
                </a:cubicBezTo>
                <a:lnTo>
                  <a:pt x="980555" y="4012794"/>
                </a:lnTo>
                <a:cubicBezTo>
                  <a:pt x="1292634" y="4064450"/>
                  <a:pt x="1545864" y="4283539"/>
                  <a:pt x="1639226" y="4572001"/>
                </a:cubicBezTo>
                <a:lnTo>
                  <a:pt x="1501679" y="4572001"/>
                </a:lnTo>
                <a:cubicBezTo>
                  <a:pt x="1418296" y="4357380"/>
                  <a:pt x="1227927" y="4194541"/>
                  <a:pt x="993925" y="4144250"/>
                </a:cubicBezTo>
                <a:cubicBezTo>
                  <a:pt x="1028419" y="4319651"/>
                  <a:pt x="1130642" y="4471530"/>
                  <a:pt x="1273740" y="4572001"/>
                </a:cubicBezTo>
                <a:lnTo>
                  <a:pt x="1079499" y="4572001"/>
                </a:lnTo>
                <a:cubicBezTo>
                  <a:pt x="963367" y="4452596"/>
                  <a:pt x="884804" y="4298519"/>
                  <a:pt x="860439" y="4127511"/>
                </a:cubicBezTo>
                <a:cubicBezTo>
                  <a:pt x="860272" y="4127458"/>
                  <a:pt x="860103" y="4127453"/>
                  <a:pt x="859934" y="4127448"/>
                </a:cubicBezTo>
                <a:lnTo>
                  <a:pt x="859396" y="4120772"/>
                </a:lnTo>
                <a:cubicBezTo>
                  <a:pt x="854337" y="4090522"/>
                  <a:pt x="851886" y="4059631"/>
                  <a:pt x="851928" y="4028296"/>
                </a:cubicBezTo>
                <a:cubicBezTo>
                  <a:pt x="850616" y="4022668"/>
                  <a:pt x="850558" y="4017001"/>
                  <a:pt x="850558" y="4011320"/>
                </a:cubicBezTo>
                <a:lnTo>
                  <a:pt x="851152" y="3999880"/>
                </a:lnTo>
                <a:lnTo>
                  <a:pt x="851650" y="3999913"/>
                </a:lnTo>
                <a:close/>
                <a:moveTo>
                  <a:pt x="828925" y="3999419"/>
                </a:moveTo>
                <a:lnTo>
                  <a:pt x="828951" y="3999913"/>
                </a:lnTo>
                <a:lnTo>
                  <a:pt x="829449" y="3999880"/>
                </a:lnTo>
                <a:lnTo>
                  <a:pt x="830043" y="4011320"/>
                </a:lnTo>
                <a:cubicBezTo>
                  <a:pt x="830043" y="4017001"/>
                  <a:pt x="829984" y="4022668"/>
                  <a:pt x="828672" y="4028296"/>
                </a:cubicBezTo>
                <a:cubicBezTo>
                  <a:pt x="828714" y="4059631"/>
                  <a:pt x="826264" y="4090522"/>
                  <a:pt x="821205" y="4120772"/>
                </a:cubicBezTo>
                <a:lnTo>
                  <a:pt x="820667" y="4127448"/>
                </a:lnTo>
                <a:cubicBezTo>
                  <a:pt x="820497" y="4127453"/>
                  <a:pt x="820329" y="4127458"/>
                  <a:pt x="820161" y="4127511"/>
                </a:cubicBezTo>
                <a:cubicBezTo>
                  <a:pt x="795796" y="4298519"/>
                  <a:pt x="717234" y="4452596"/>
                  <a:pt x="601102" y="4572001"/>
                </a:cubicBezTo>
                <a:lnTo>
                  <a:pt x="406861" y="4572001"/>
                </a:lnTo>
                <a:cubicBezTo>
                  <a:pt x="549959" y="4471530"/>
                  <a:pt x="652182" y="4319650"/>
                  <a:pt x="686676" y="4144250"/>
                </a:cubicBezTo>
                <a:cubicBezTo>
                  <a:pt x="452674" y="4194541"/>
                  <a:pt x="262305" y="4357380"/>
                  <a:pt x="178922" y="4572001"/>
                </a:cubicBezTo>
                <a:lnTo>
                  <a:pt x="41374" y="4572001"/>
                </a:lnTo>
                <a:cubicBezTo>
                  <a:pt x="134738" y="4283539"/>
                  <a:pt x="387967" y="4064450"/>
                  <a:pt x="700046" y="4012794"/>
                </a:cubicBezTo>
                <a:lnTo>
                  <a:pt x="700163" y="4011646"/>
                </a:lnTo>
                <a:cubicBezTo>
                  <a:pt x="705472" y="4010636"/>
                  <a:pt x="710800" y="4009688"/>
                  <a:pt x="716376" y="4010107"/>
                </a:cubicBezTo>
                <a:cubicBezTo>
                  <a:pt x="747559" y="4004550"/>
                  <a:pt x="779452" y="4001569"/>
                  <a:pt x="811837" y="4001042"/>
                </a:cubicBezTo>
                <a:close/>
                <a:moveTo>
                  <a:pt x="8305836" y="3304913"/>
                </a:moveTo>
                <a:cubicBezTo>
                  <a:pt x="8030646" y="3363591"/>
                  <a:pt x="7815802" y="3576701"/>
                  <a:pt x="7762527" y="3845480"/>
                </a:cubicBezTo>
                <a:cubicBezTo>
                  <a:pt x="8037717" y="3786801"/>
                  <a:pt x="8252560" y="3573691"/>
                  <a:pt x="8305836" y="3304913"/>
                </a:cubicBezTo>
                <a:close/>
                <a:moveTo>
                  <a:pt x="6911971" y="3304913"/>
                </a:moveTo>
                <a:cubicBezTo>
                  <a:pt x="6965247" y="3573691"/>
                  <a:pt x="7180090" y="3786801"/>
                  <a:pt x="7455280" y="3845480"/>
                </a:cubicBezTo>
                <a:cubicBezTo>
                  <a:pt x="7402005" y="3576701"/>
                  <a:pt x="7187161" y="3363591"/>
                  <a:pt x="6911971" y="3304913"/>
                </a:cubicBezTo>
                <a:close/>
                <a:moveTo>
                  <a:pt x="6613685" y="3304913"/>
                </a:moveTo>
                <a:cubicBezTo>
                  <a:pt x="6338495" y="3363591"/>
                  <a:pt x="6123651" y="3576701"/>
                  <a:pt x="6070376" y="3845480"/>
                </a:cubicBezTo>
                <a:cubicBezTo>
                  <a:pt x="6345566" y="3786801"/>
                  <a:pt x="6560409" y="3573691"/>
                  <a:pt x="6613685" y="3304913"/>
                </a:cubicBezTo>
                <a:close/>
                <a:moveTo>
                  <a:pt x="5219820" y="3304913"/>
                </a:moveTo>
                <a:cubicBezTo>
                  <a:pt x="5273096" y="3573691"/>
                  <a:pt x="5487939" y="3786801"/>
                  <a:pt x="5763129" y="3845480"/>
                </a:cubicBezTo>
                <a:cubicBezTo>
                  <a:pt x="5709854" y="3576701"/>
                  <a:pt x="5495010" y="3363591"/>
                  <a:pt x="5219820" y="3304913"/>
                </a:cubicBezTo>
                <a:close/>
                <a:moveTo>
                  <a:pt x="4921534" y="3304913"/>
                </a:moveTo>
                <a:cubicBezTo>
                  <a:pt x="4646344" y="3363591"/>
                  <a:pt x="4431500" y="3576701"/>
                  <a:pt x="4378225" y="3845480"/>
                </a:cubicBezTo>
                <a:cubicBezTo>
                  <a:pt x="4653415" y="3786801"/>
                  <a:pt x="4868259" y="3573691"/>
                  <a:pt x="4921534" y="3304913"/>
                </a:cubicBezTo>
                <a:close/>
                <a:moveTo>
                  <a:pt x="3527669" y="3304913"/>
                </a:moveTo>
                <a:cubicBezTo>
                  <a:pt x="3580945" y="3573691"/>
                  <a:pt x="3795788" y="3786801"/>
                  <a:pt x="4070978" y="3845480"/>
                </a:cubicBezTo>
                <a:cubicBezTo>
                  <a:pt x="4017703" y="3576701"/>
                  <a:pt x="3802859" y="3363591"/>
                  <a:pt x="3527669" y="3304913"/>
                </a:cubicBezTo>
                <a:close/>
                <a:moveTo>
                  <a:pt x="3229383" y="3304913"/>
                </a:moveTo>
                <a:cubicBezTo>
                  <a:pt x="2954193" y="3363591"/>
                  <a:pt x="2739349" y="3576701"/>
                  <a:pt x="2686074" y="3845480"/>
                </a:cubicBezTo>
                <a:cubicBezTo>
                  <a:pt x="2961264" y="3786801"/>
                  <a:pt x="3176107" y="3573691"/>
                  <a:pt x="3229383" y="3304913"/>
                </a:cubicBezTo>
                <a:close/>
                <a:moveTo>
                  <a:pt x="1835518" y="3304913"/>
                </a:moveTo>
                <a:cubicBezTo>
                  <a:pt x="1888794" y="3573691"/>
                  <a:pt x="2103637" y="3786801"/>
                  <a:pt x="2378827" y="3845480"/>
                </a:cubicBezTo>
                <a:cubicBezTo>
                  <a:pt x="2325552" y="3576701"/>
                  <a:pt x="2110708" y="3363591"/>
                  <a:pt x="1835518" y="3304913"/>
                </a:cubicBezTo>
                <a:close/>
                <a:moveTo>
                  <a:pt x="1537232" y="3304913"/>
                </a:moveTo>
                <a:cubicBezTo>
                  <a:pt x="1262042" y="3363591"/>
                  <a:pt x="1047198" y="3576701"/>
                  <a:pt x="993923" y="3845480"/>
                </a:cubicBezTo>
                <a:cubicBezTo>
                  <a:pt x="1269113" y="3786801"/>
                  <a:pt x="1483956" y="3573691"/>
                  <a:pt x="1537232" y="3304913"/>
                </a:cubicBezTo>
                <a:close/>
                <a:moveTo>
                  <a:pt x="143367" y="3304913"/>
                </a:moveTo>
                <a:cubicBezTo>
                  <a:pt x="196643" y="3573691"/>
                  <a:pt x="411486" y="3786801"/>
                  <a:pt x="686676" y="3845480"/>
                </a:cubicBezTo>
                <a:cubicBezTo>
                  <a:pt x="633401" y="3576701"/>
                  <a:pt x="418557" y="3363591"/>
                  <a:pt x="143367" y="3304913"/>
                </a:cubicBezTo>
                <a:close/>
                <a:moveTo>
                  <a:pt x="8461873" y="3161219"/>
                </a:moveTo>
                <a:lnTo>
                  <a:pt x="8478960" y="3162829"/>
                </a:lnTo>
                <a:cubicBezTo>
                  <a:pt x="8511346" y="3163352"/>
                  <a:pt x="8543239" y="3166310"/>
                  <a:pt x="8574422" y="3171823"/>
                </a:cubicBezTo>
                <a:cubicBezTo>
                  <a:pt x="8579998" y="3171407"/>
                  <a:pt x="8585326" y="3172348"/>
                  <a:pt x="8590635" y="3173350"/>
                </a:cubicBezTo>
                <a:lnTo>
                  <a:pt x="8590752" y="3174489"/>
                </a:lnTo>
                <a:cubicBezTo>
                  <a:pt x="8815033" y="3211322"/>
                  <a:pt x="9008920" y="3333951"/>
                  <a:pt x="9135069" y="3506215"/>
                </a:cubicBezTo>
                <a:lnTo>
                  <a:pt x="9139239" y="3512974"/>
                </a:lnTo>
                <a:lnTo>
                  <a:pt x="9139239" y="3816134"/>
                </a:lnTo>
                <a:lnTo>
                  <a:pt x="9120077" y="3747490"/>
                </a:lnTo>
                <a:cubicBezTo>
                  <a:pt x="9039502" y="3525837"/>
                  <a:pt x="8844913" y="3356256"/>
                  <a:pt x="8604122" y="3304913"/>
                </a:cubicBezTo>
                <a:cubicBezTo>
                  <a:pt x="8650738" y="3540094"/>
                  <a:pt x="8821055" y="3732654"/>
                  <a:pt x="9047261" y="3816429"/>
                </a:cubicBezTo>
                <a:lnTo>
                  <a:pt x="9139239" y="3843104"/>
                </a:lnTo>
                <a:lnTo>
                  <a:pt x="9139239" y="3970603"/>
                </a:lnTo>
                <a:lnTo>
                  <a:pt x="9030179" y="3943797"/>
                </a:lnTo>
                <a:cubicBezTo>
                  <a:pt x="8735297" y="3846211"/>
                  <a:pt x="8514628" y="3594637"/>
                  <a:pt x="8470637" y="3288305"/>
                </a:cubicBezTo>
                <a:cubicBezTo>
                  <a:pt x="8470469" y="3288253"/>
                  <a:pt x="8470301" y="3288248"/>
                  <a:pt x="8470131" y="3288243"/>
                </a:cubicBezTo>
                <a:lnTo>
                  <a:pt x="8469593" y="3281619"/>
                </a:lnTo>
                <a:cubicBezTo>
                  <a:pt x="8464534" y="3251607"/>
                  <a:pt x="8462083" y="3220958"/>
                  <a:pt x="8462126" y="3189869"/>
                </a:cubicBezTo>
                <a:cubicBezTo>
                  <a:pt x="8460814" y="3184286"/>
                  <a:pt x="8460755" y="3178663"/>
                  <a:pt x="8460755" y="3173027"/>
                </a:cubicBezTo>
                <a:lnTo>
                  <a:pt x="8461349" y="3161677"/>
                </a:lnTo>
                <a:lnTo>
                  <a:pt x="8461847" y="3161709"/>
                </a:lnTo>
                <a:close/>
                <a:moveTo>
                  <a:pt x="8448085" y="3161219"/>
                </a:moveTo>
                <a:lnTo>
                  <a:pt x="8448111" y="3161709"/>
                </a:lnTo>
                <a:lnTo>
                  <a:pt x="8448609" y="3161677"/>
                </a:lnTo>
                <a:lnTo>
                  <a:pt x="8449203" y="3173027"/>
                </a:lnTo>
                <a:cubicBezTo>
                  <a:pt x="8449203" y="3178663"/>
                  <a:pt x="8449144" y="3184286"/>
                  <a:pt x="8447832" y="3189869"/>
                </a:cubicBezTo>
                <a:cubicBezTo>
                  <a:pt x="8447875" y="3220958"/>
                  <a:pt x="8445424" y="3251607"/>
                  <a:pt x="8440365" y="3281619"/>
                </a:cubicBezTo>
                <a:lnTo>
                  <a:pt x="8439827" y="3288243"/>
                </a:lnTo>
                <a:cubicBezTo>
                  <a:pt x="8439657" y="3288248"/>
                  <a:pt x="8439489" y="3288253"/>
                  <a:pt x="8439321" y="3288305"/>
                </a:cubicBezTo>
                <a:cubicBezTo>
                  <a:pt x="8389046" y="3638399"/>
                  <a:pt x="8108007" y="3916971"/>
                  <a:pt x="7749156" y="3975903"/>
                </a:cubicBezTo>
                <a:lnTo>
                  <a:pt x="7749040" y="3977042"/>
                </a:lnTo>
                <a:cubicBezTo>
                  <a:pt x="7743729" y="3978045"/>
                  <a:pt x="7738400" y="3978986"/>
                  <a:pt x="7732823" y="3978570"/>
                </a:cubicBezTo>
                <a:cubicBezTo>
                  <a:pt x="7701651" y="3984080"/>
                  <a:pt x="7669771" y="3987038"/>
                  <a:pt x="7637396" y="3987561"/>
                </a:cubicBezTo>
                <a:lnTo>
                  <a:pt x="7620278" y="3989174"/>
                </a:lnTo>
                <a:lnTo>
                  <a:pt x="7620252" y="3988683"/>
                </a:lnTo>
                <a:lnTo>
                  <a:pt x="7619753" y="3988716"/>
                </a:lnTo>
                <a:cubicBezTo>
                  <a:pt x="7619187" y="3984944"/>
                  <a:pt x="7619160" y="3981158"/>
                  <a:pt x="7619160" y="3977366"/>
                </a:cubicBezTo>
                <a:cubicBezTo>
                  <a:pt x="7619160" y="3971728"/>
                  <a:pt x="7619219" y="3966104"/>
                  <a:pt x="7620531" y="3960518"/>
                </a:cubicBezTo>
                <a:cubicBezTo>
                  <a:pt x="7620488" y="3929436"/>
                  <a:pt x="7622938" y="3898794"/>
                  <a:pt x="7627995" y="3868787"/>
                </a:cubicBezTo>
                <a:lnTo>
                  <a:pt x="7628535" y="3862150"/>
                </a:lnTo>
                <a:cubicBezTo>
                  <a:pt x="7628704" y="3862145"/>
                  <a:pt x="7628873" y="3862140"/>
                  <a:pt x="7629040" y="3862087"/>
                </a:cubicBezTo>
                <a:cubicBezTo>
                  <a:pt x="7679317" y="3511992"/>
                  <a:pt x="7960356" y="3233421"/>
                  <a:pt x="8319206" y="3174489"/>
                </a:cubicBezTo>
                <a:lnTo>
                  <a:pt x="8319323" y="3173350"/>
                </a:lnTo>
                <a:cubicBezTo>
                  <a:pt x="8324632" y="3172348"/>
                  <a:pt x="8329960" y="3171407"/>
                  <a:pt x="8335536" y="3171823"/>
                </a:cubicBezTo>
                <a:cubicBezTo>
                  <a:pt x="8366719" y="3166310"/>
                  <a:pt x="8398612" y="3163352"/>
                  <a:pt x="8430998" y="3162829"/>
                </a:cubicBezTo>
                <a:close/>
                <a:moveTo>
                  <a:pt x="6769722" y="3161219"/>
                </a:moveTo>
                <a:lnTo>
                  <a:pt x="6786810" y="3162829"/>
                </a:lnTo>
                <a:cubicBezTo>
                  <a:pt x="6819195" y="3163352"/>
                  <a:pt x="6851088" y="3166310"/>
                  <a:pt x="6882271" y="3171823"/>
                </a:cubicBezTo>
                <a:cubicBezTo>
                  <a:pt x="6887847" y="3171407"/>
                  <a:pt x="6893175" y="3172348"/>
                  <a:pt x="6898484" y="3173350"/>
                </a:cubicBezTo>
                <a:lnTo>
                  <a:pt x="6898601" y="3174489"/>
                </a:lnTo>
                <a:cubicBezTo>
                  <a:pt x="7257451" y="3233421"/>
                  <a:pt x="7538490" y="3511992"/>
                  <a:pt x="7588766" y="3862087"/>
                </a:cubicBezTo>
                <a:cubicBezTo>
                  <a:pt x="7588934" y="3862140"/>
                  <a:pt x="7589103" y="3862145"/>
                  <a:pt x="7589272" y="3862150"/>
                </a:cubicBezTo>
                <a:lnTo>
                  <a:pt x="7589812" y="3868787"/>
                </a:lnTo>
                <a:cubicBezTo>
                  <a:pt x="7594869" y="3898794"/>
                  <a:pt x="7597319" y="3929436"/>
                  <a:pt x="7597276" y="3960518"/>
                </a:cubicBezTo>
                <a:cubicBezTo>
                  <a:pt x="7598588" y="3966104"/>
                  <a:pt x="7598647" y="3971728"/>
                  <a:pt x="7598647" y="3977366"/>
                </a:cubicBezTo>
                <a:cubicBezTo>
                  <a:pt x="7598647" y="3981158"/>
                  <a:pt x="7598620" y="3984944"/>
                  <a:pt x="7598054" y="3988716"/>
                </a:cubicBezTo>
                <a:lnTo>
                  <a:pt x="7597555" y="3988683"/>
                </a:lnTo>
                <a:lnTo>
                  <a:pt x="7597529" y="3989174"/>
                </a:lnTo>
                <a:lnTo>
                  <a:pt x="7580411" y="3987561"/>
                </a:lnTo>
                <a:cubicBezTo>
                  <a:pt x="7548036" y="3987038"/>
                  <a:pt x="7516156" y="3984080"/>
                  <a:pt x="7484984" y="3978570"/>
                </a:cubicBezTo>
                <a:cubicBezTo>
                  <a:pt x="7479407" y="3978986"/>
                  <a:pt x="7474078" y="3978045"/>
                  <a:pt x="7468767" y="3977042"/>
                </a:cubicBezTo>
                <a:lnTo>
                  <a:pt x="7468651" y="3975903"/>
                </a:lnTo>
                <a:cubicBezTo>
                  <a:pt x="7109800" y="3916971"/>
                  <a:pt x="6828761" y="3638399"/>
                  <a:pt x="6778486" y="3288305"/>
                </a:cubicBezTo>
                <a:cubicBezTo>
                  <a:pt x="6778318" y="3288253"/>
                  <a:pt x="6778150" y="3288248"/>
                  <a:pt x="6777980" y="3288243"/>
                </a:cubicBezTo>
                <a:lnTo>
                  <a:pt x="6777442" y="3281619"/>
                </a:lnTo>
                <a:cubicBezTo>
                  <a:pt x="6772383" y="3251607"/>
                  <a:pt x="6769933" y="3220958"/>
                  <a:pt x="6769975" y="3189869"/>
                </a:cubicBezTo>
                <a:cubicBezTo>
                  <a:pt x="6768663" y="3184286"/>
                  <a:pt x="6768604" y="3178663"/>
                  <a:pt x="6768604" y="3173027"/>
                </a:cubicBezTo>
                <a:lnTo>
                  <a:pt x="6769198" y="3161677"/>
                </a:lnTo>
                <a:lnTo>
                  <a:pt x="6769696" y="3161709"/>
                </a:lnTo>
                <a:close/>
                <a:moveTo>
                  <a:pt x="6755934" y="3161219"/>
                </a:moveTo>
                <a:lnTo>
                  <a:pt x="6755960" y="3161709"/>
                </a:lnTo>
                <a:lnTo>
                  <a:pt x="6756458" y="3161677"/>
                </a:lnTo>
                <a:lnTo>
                  <a:pt x="6757052" y="3173027"/>
                </a:lnTo>
                <a:cubicBezTo>
                  <a:pt x="6757052" y="3178663"/>
                  <a:pt x="6756994" y="3184286"/>
                  <a:pt x="6755682" y="3189869"/>
                </a:cubicBezTo>
                <a:cubicBezTo>
                  <a:pt x="6755724" y="3220958"/>
                  <a:pt x="6753273" y="3251607"/>
                  <a:pt x="6748215" y="3281619"/>
                </a:cubicBezTo>
                <a:lnTo>
                  <a:pt x="6747676" y="3288243"/>
                </a:lnTo>
                <a:cubicBezTo>
                  <a:pt x="6747507" y="3288248"/>
                  <a:pt x="6747338" y="3288253"/>
                  <a:pt x="6747171" y="3288305"/>
                </a:cubicBezTo>
                <a:cubicBezTo>
                  <a:pt x="6696895" y="3638399"/>
                  <a:pt x="6415856" y="3916971"/>
                  <a:pt x="6057005" y="3975903"/>
                </a:cubicBezTo>
                <a:lnTo>
                  <a:pt x="6056889" y="3977042"/>
                </a:lnTo>
                <a:cubicBezTo>
                  <a:pt x="6051578" y="3978045"/>
                  <a:pt x="6046249" y="3978986"/>
                  <a:pt x="6040672" y="3978570"/>
                </a:cubicBezTo>
                <a:cubicBezTo>
                  <a:pt x="6009500" y="3984080"/>
                  <a:pt x="5977620" y="3987038"/>
                  <a:pt x="5945246" y="3987561"/>
                </a:cubicBezTo>
                <a:lnTo>
                  <a:pt x="5928127" y="3989174"/>
                </a:lnTo>
                <a:lnTo>
                  <a:pt x="5928101" y="3988683"/>
                </a:lnTo>
                <a:lnTo>
                  <a:pt x="5927602" y="3988716"/>
                </a:lnTo>
                <a:cubicBezTo>
                  <a:pt x="5927036" y="3984944"/>
                  <a:pt x="5927009" y="3981158"/>
                  <a:pt x="5927009" y="3977366"/>
                </a:cubicBezTo>
                <a:cubicBezTo>
                  <a:pt x="5927009" y="3971728"/>
                  <a:pt x="5927068" y="3966104"/>
                  <a:pt x="5928380" y="3960518"/>
                </a:cubicBezTo>
                <a:cubicBezTo>
                  <a:pt x="5928338" y="3929436"/>
                  <a:pt x="5930787" y="3898794"/>
                  <a:pt x="5935844" y="3868787"/>
                </a:cubicBezTo>
                <a:lnTo>
                  <a:pt x="5936384" y="3862150"/>
                </a:lnTo>
                <a:cubicBezTo>
                  <a:pt x="5936553" y="3862145"/>
                  <a:pt x="5936722" y="3862140"/>
                  <a:pt x="5936890" y="3862087"/>
                </a:cubicBezTo>
                <a:cubicBezTo>
                  <a:pt x="5987166" y="3511992"/>
                  <a:pt x="6268205" y="3233421"/>
                  <a:pt x="6627056" y="3174489"/>
                </a:cubicBezTo>
                <a:lnTo>
                  <a:pt x="6627173" y="3173350"/>
                </a:lnTo>
                <a:cubicBezTo>
                  <a:pt x="6632481" y="3172348"/>
                  <a:pt x="6637809" y="3171407"/>
                  <a:pt x="6643385" y="3171823"/>
                </a:cubicBezTo>
                <a:cubicBezTo>
                  <a:pt x="6674569" y="3166310"/>
                  <a:pt x="6706461" y="3163352"/>
                  <a:pt x="6738847" y="3162829"/>
                </a:cubicBezTo>
                <a:close/>
                <a:moveTo>
                  <a:pt x="5077571" y="3161219"/>
                </a:moveTo>
                <a:lnTo>
                  <a:pt x="5094659" y="3162829"/>
                </a:lnTo>
                <a:cubicBezTo>
                  <a:pt x="5127044" y="3163352"/>
                  <a:pt x="5158937" y="3166310"/>
                  <a:pt x="5190120" y="3171823"/>
                </a:cubicBezTo>
                <a:cubicBezTo>
                  <a:pt x="5195696" y="3171407"/>
                  <a:pt x="5201024" y="3172348"/>
                  <a:pt x="5206334" y="3173350"/>
                </a:cubicBezTo>
                <a:lnTo>
                  <a:pt x="5206450" y="3174489"/>
                </a:lnTo>
                <a:cubicBezTo>
                  <a:pt x="5565300" y="3233421"/>
                  <a:pt x="5846339" y="3511992"/>
                  <a:pt x="5896616" y="3862087"/>
                </a:cubicBezTo>
                <a:cubicBezTo>
                  <a:pt x="5896783" y="3862140"/>
                  <a:pt x="5896953" y="3862145"/>
                  <a:pt x="5897121" y="3862150"/>
                </a:cubicBezTo>
                <a:lnTo>
                  <a:pt x="5897662" y="3868787"/>
                </a:lnTo>
                <a:cubicBezTo>
                  <a:pt x="5902718" y="3898794"/>
                  <a:pt x="5905168" y="3929436"/>
                  <a:pt x="5905126" y="3960518"/>
                </a:cubicBezTo>
                <a:cubicBezTo>
                  <a:pt x="5906438" y="3966104"/>
                  <a:pt x="5906496" y="3971728"/>
                  <a:pt x="5906496" y="3977366"/>
                </a:cubicBezTo>
                <a:cubicBezTo>
                  <a:pt x="5906496" y="3981158"/>
                  <a:pt x="5906469" y="3984944"/>
                  <a:pt x="5905903" y="3988716"/>
                </a:cubicBezTo>
                <a:lnTo>
                  <a:pt x="5905404" y="3988683"/>
                </a:lnTo>
                <a:lnTo>
                  <a:pt x="5905378" y="3989174"/>
                </a:lnTo>
                <a:lnTo>
                  <a:pt x="5888260" y="3987561"/>
                </a:lnTo>
                <a:cubicBezTo>
                  <a:pt x="5855886" y="3987038"/>
                  <a:pt x="5824005" y="3984080"/>
                  <a:pt x="5792833" y="3978570"/>
                </a:cubicBezTo>
                <a:cubicBezTo>
                  <a:pt x="5787256" y="3978986"/>
                  <a:pt x="5781927" y="3978045"/>
                  <a:pt x="5776617" y="3977042"/>
                </a:cubicBezTo>
                <a:lnTo>
                  <a:pt x="5776501" y="3975903"/>
                </a:lnTo>
                <a:cubicBezTo>
                  <a:pt x="5417649" y="3916971"/>
                  <a:pt x="5136610" y="3638399"/>
                  <a:pt x="5086335" y="3288305"/>
                </a:cubicBezTo>
                <a:cubicBezTo>
                  <a:pt x="5086167" y="3288253"/>
                  <a:pt x="5085999" y="3288248"/>
                  <a:pt x="5085830" y="3288243"/>
                </a:cubicBezTo>
                <a:lnTo>
                  <a:pt x="5085291" y="3281619"/>
                </a:lnTo>
                <a:cubicBezTo>
                  <a:pt x="5080233" y="3251607"/>
                  <a:pt x="5077782" y="3220958"/>
                  <a:pt x="5077824" y="3189869"/>
                </a:cubicBezTo>
                <a:cubicBezTo>
                  <a:pt x="5076512" y="3184286"/>
                  <a:pt x="5076453" y="3178663"/>
                  <a:pt x="5076453" y="3173027"/>
                </a:cubicBezTo>
                <a:lnTo>
                  <a:pt x="5077047" y="3161677"/>
                </a:lnTo>
                <a:lnTo>
                  <a:pt x="5077545" y="3161709"/>
                </a:lnTo>
                <a:close/>
                <a:moveTo>
                  <a:pt x="5063783" y="3161219"/>
                </a:moveTo>
                <a:lnTo>
                  <a:pt x="5063809" y="3161709"/>
                </a:lnTo>
                <a:lnTo>
                  <a:pt x="5064307" y="3161677"/>
                </a:lnTo>
                <a:lnTo>
                  <a:pt x="5064902" y="3173027"/>
                </a:lnTo>
                <a:cubicBezTo>
                  <a:pt x="5064902" y="3178663"/>
                  <a:pt x="5064842" y="3184286"/>
                  <a:pt x="5063530" y="3189869"/>
                </a:cubicBezTo>
                <a:cubicBezTo>
                  <a:pt x="5063572" y="3220958"/>
                  <a:pt x="5061122" y="3251607"/>
                  <a:pt x="5056063" y="3281619"/>
                </a:cubicBezTo>
                <a:lnTo>
                  <a:pt x="5055525" y="3288243"/>
                </a:lnTo>
                <a:cubicBezTo>
                  <a:pt x="5055355" y="3288248"/>
                  <a:pt x="5055187" y="3288253"/>
                  <a:pt x="5055019" y="3288305"/>
                </a:cubicBezTo>
                <a:cubicBezTo>
                  <a:pt x="5004744" y="3638399"/>
                  <a:pt x="4723705" y="3916971"/>
                  <a:pt x="4364853" y="3975903"/>
                </a:cubicBezTo>
                <a:lnTo>
                  <a:pt x="4364737" y="3977042"/>
                </a:lnTo>
                <a:cubicBezTo>
                  <a:pt x="4359427" y="3978045"/>
                  <a:pt x="4354098" y="3978986"/>
                  <a:pt x="4348521" y="3978570"/>
                </a:cubicBezTo>
                <a:cubicBezTo>
                  <a:pt x="4317350" y="3984080"/>
                  <a:pt x="4285468" y="3987038"/>
                  <a:pt x="4253094" y="3987561"/>
                </a:cubicBezTo>
                <a:lnTo>
                  <a:pt x="4235976" y="3989174"/>
                </a:lnTo>
                <a:lnTo>
                  <a:pt x="4235950" y="3988683"/>
                </a:lnTo>
                <a:lnTo>
                  <a:pt x="4235451" y="3988716"/>
                </a:lnTo>
                <a:cubicBezTo>
                  <a:pt x="4234885" y="3984944"/>
                  <a:pt x="4234858" y="3981158"/>
                  <a:pt x="4234858" y="3977366"/>
                </a:cubicBezTo>
                <a:cubicBezTo>
                  <a:pt x="4234858" y="3971728"/>
                  <a:pt x="4234916" y="3966104"/>
                  <a:pt x="4236228" y="3960518"/>
                </a:cubicBezTo>
                <a:cubicBezTo>
                  <a:pt x="4236186" y="3929436"/>
                  <a:pt x="4238636" y="3898794"/>
                  <a:pt x="4243692" y="3868787"/>
                </a:cubicBezTo>
                <a:lnTo>
                  <a:pt x="4244233" y="3862150"/>
                </a:lnTo>
                <a:cubicBezTo>
                  <a:pt x="4244401" y="3862145"/>
                  <a:pt x="4244571" y="3862140"/>
                  <a:pt x="4244738" y="3862087"/>
                </a:cubicBezTo>
                <a:cubicBezTo>
                  <a:pt x="4295015" y="3511992"/>
                  <a:pt x="4576054" y="3233421"/>
                  <a:pt x="4934904" y="3174489"/>
                </a:cubicBezTo>
                <a:lnTo>
                  <a:pt x="4935021" y="3173350"/>
                </a:lnTo>
                <a:cubicBezTo>
                  <a:pt x="4940330" y="3172348"/>
                  <a:pt x="4945658" y="3171407"/>
                  <a:pt x="4951234" y="3171823"/>
                </a:cubicBezTo>
                <a:cubicBezTo>
                  <a:pt x="4982417" y="3166310"/>
                  <a:pt x="5014310" y="3163352"/>
                  <a:pt x="5046695" y="3162829"/>
                </a:cubicBezTo>
                <a:close/>
                <a:moveTo>
                  <a:pt x="3385420" y="3161219"/>
                </a:moveTo>
                <a:lnTo>
                  <a:pt x="3402507" y="3162829"/>
                </a:lnTo>
                <a:cubicBezTo>
                  <a:pt x="3434893" y="3163352"/>
                  <a:pt x="3466785" y="3166310"/>
                  <a:pt x="3497969" y="3171823"/>
                </a:cubicBezTo>
                <a:cubicBezTo>
                  <a:pt x="3503545" y="3171407"/>
                  <a:pt x="3508873" y="3172348"/>
                  <a:pt x="3514181" y="3173350"/>
                </a:cubicBezTo>
                <a:lnTo>
                  <a:pt x="3514298" y="3174489"/>
                </a:lnTo>
                <a:cubicBezTo>
                  <a:pt x="3873149" y="3233421"/>
                  <a:pt x="4154188" y="3511992"/>
                  <a:pt x="4204464" y="3862087"/>
                </a:cubicBezTo>
                <a:cubicBezTo>
                  <a:pt x="4204632" y="3862140"/>
                  <a:pt x="4204801" y="3862145"/>
                  <a:pt x="4204970" y="3862150"/>
                </a:cubicBezTo>
                <a:lnTo>
                  <a:pt x="4205510" y="3868787"/>
                </a:lnTo>
                <a:cubicBezTo>
                  <a:pt x="4210567" y="3898794"/>
                  <a:pt x="4213016" y="3929436"/>
                  <a:pt x="4212974" y="3960518"/>
                </a:cubicBezTo>
                <a:cubicBezTo>
                  <a:pt x="4214286" y="3966104"/>
                  <a:pt x="4214345" y="3971728"/>
                  <a:pt x="4214345" y="3977366"/>
                </a:cubicBezTo>
                <a:cubicBezTo>
                  <a:pt x="4214345" y="3981158"/>
                  <a:pt x="4214318" y="3984944"/>
                  <a:pt x="4213752" y="3988716"/>
                </a:cubicBezTo>
                <a:lnTo>
                  <a:pt x="4213253" y="3988683"/>
                </a:lnTo>
                <a:lnTo>
                  <a:pt x="4213227" y="3989174"/>
                </a:lnTo>
                <a:lnTo>
                  <a:pt x="4196108" y="3987561"/>
                </a:lnTo>
                <a:cubicBezTo>
                  <a:pt x="4163734" y="3987038"/>
                  <a:pt x="4131854" y="3984080"/>
                  <a:pt x="4100682" y="3978570"/>
                </a:cubicBezTo>
                <a:cubicBezTo>
                  <a:pt x="4095105" y="3978986"/>
                  <a:pt x="4089776" y="3978045"/>
                  <a:pt x="4084465" y="3977042"/>
                </a:cubicBezTo>
                <a:lnTo>
                  <a:pt x="4084349" y="3975903"/>
                </a:lnTo>
                <a:cubicBezTo>
                  <a:pt x="3725498" y="3916971"/>
                  <a:pt x="3444459" y="3638399"/>
                  <a:pt x="3394183" y="3288305"/>
                </a:cubicBezTo>
                <a:cubicBezTo>
                  <a:pt x="3394016" y="3288253"/>
                  <a:pt x="3393847" y="3288248"/>
                  <a:pt x="3393678" y="3288243"/>
                </a:cubicBezTo>
                <a:lnTo>
                  <a:pt x="3393139" y="3281619"/>
                </a:lnTo>
                <a:cubicBezTo>
                  <a:pt x="3388081" y="3251607"/>
                  <a:pt x="3385630" y="3220958"/>
                  <a:pt x="3385672" y="3189869"/>
                </a:cubicBezTo>
                <a:cubicBezTo>
                  <a:pt x="3384360" y="3184286"/>
                  <a:pt x="3384302" y="3178663"/>
                  <a:pt x="3384302" y="3173027"/>
                </a:cubicBezTo>
                <a:lnTo>
                  <a:pt x="3384896" y="3161677"/>
                </a:lnTo>
                <a:lnTo>
                  <a:pt x="3385394" y="3161709"/>
                </a:lnTo>
                <a:close/>
                <a:moveTo>
                  <a:pt x="3371632" y="3161219"/>
                </a:moveTo>
                <a:lnTo>
                  <a:pt x="3371658" y="3161709"/>
                </a:lnTo>
                <a:lnTo>
                  <a:pt x="3372156" y="3161677"/>
                </a:lnTo>
                <a:lnTo>
                  <a:pt x="3372750" y="3173027"/>
                </a:lnTo>
                <a:cubicBezTo>
                  <a:pt x="3372750" y="3178663"/>
                  <a:pt x="3372691" y="3184286"/>
                  <a:pt x="3371379" y="3189869"/>
                </a:cubicBezTo>
                <a:cubicBezTo>
                  <a:pt x="3371421" y="3220958"/>
                  <a:pt x="3368971" y="3251607"/>
                  <a:pt x="3363912" y="3281619"/>
                </a:cubicBezTo>
                <a:lnTo>
                  <a:pt x="3363374" y="3288243"/>
                </a:lnTo>
                <a:cubicBezTo>
                  <a:pt x="3363204" y="3288248"/>
                  <a:pt x="3363036" y="3288253"/>
                  <a:pt x="3362868" y="3288305"/>
                </a:cubicBezTo>
                <a:cubicBezTo>
                  <a:pt x="3312593" y="3638399"/>
                  <a:pt x="3031554" y="3916971"/>
                  <a:pt x="2672703" y="3975903"/>
                </a:cubicBezTo>
                <a:lnTo>
                  <a:pt x="2672586" y="3977042"/>
                </a:lnTo>
                <a:cubicBezTo>
                  <a:pt x="2667276" y="3978045"/>
                  <a:pt x="2661947" y="3978986"/>
                  <a:pt x="2656370" y="3978570"/>
                </a:cubicBezTo>
                <a:cubicBezTo>
                  <a:pt x="2625198" y="3984080"/>
                  <a:pt x="2593318" y="3987038"/>
                  <a:pt x="2560943" y="3987561"/>
                </a:cubicBezTo>
                <a:lnTo>
                  <a:pt x="2543825" y="3989174"/>
                </a:lnTo>
                <a:lnTo>
                  <a:pt x="2543799" y="3988683"/>
                </a:lnTo>
                <a:lnTo>
                  <a:pt x="2543300" y="3988716"/>
                </a:lnTo>
                <a:cubicBezTo>
                  <a:pt x="2542734" y="3984944"/>
                  <a:pt x="2542707" y="3981158"/>
                  <a:pt x="2542707" y="3977366"/>
                </a:cubicBezTo>
                <a:cubicBezTo>
                  <a:pt x="2542707" y="3971728"/>
                  <a:pt x="2542765" y="3966104"/>
                  <a:pt x="2544077" y="3960518"/>
                </a:cubicBezTo>
                <a:cubicBezTo>
                  <a:pt x="2544035" y="3929436"/>
                  <a:pt x="2546485" y="3898794"/>
                  <a:pt x="2551541" y="3868787"/>
                </a:cubicBezTo>
                <a:lnTo>
                  <a:pt x="2552082" y="3862150"/>
                </a:lnTo>
                <a:cubicBezTo>
                  <a:pt x="2552250" y="3862145"/>
                  <a:pt x="2552420" y="3862140"/>
                  <a:pt x="2552587" y="3862087"/>
                </a:cubicBezTo>
                <a:cubicBezTo>
                  <a:pt x="2602864" y="3511992"/>
                  <a:pt x="2883903" y="3233421"/>
                  <a:pt x="3242753" y="3174489"/>
                </a:cubicBezTo>
                <a:lnTo>
                  <a:pt x="3242870" y="3173350"/>
                </a:lnTo>
                <a:cubicBezTo>
                  <a:pt x="3248179" y="3172348"/>
                  <a:pt x="3253507" y="3171407"/>
                  <a:pt x="3259083" y="3171823"/>
                </a:cubicBezTo>
                <a:cubicBezTo>
                  <a:pt x="3290266" y="3166310"/>
                  <a:pt x="3322159" y="3163352"/>
                  <a:pt x="3354544" y="3162829"/>
                </a:cubicBezTo>
                <a:close/>
                <a:moveTo>
                  <a:pt x="1693269" y="3161219"/>
                </a:moveTo>
                <a:lnTo>
                  <a:pt x="1710356" y="3162829"/>
                </a:lnTo>
                <a:cubicBezTo>
                  <a:pt x="1742742" y="3163352"/>
                  <a:pt x="1774634" y="3166310"/>
                  <a:pt x="1805818" y="3171823"/>
                </a:cubicBezTo>
                <a:cubicBezTo>
                  <a:pt x="1811394" y="3171407"/>
                  <a:pt x="1816722" y="3172348"/>
                  <a:pt x="1822030" y="3173350"/>
                </a:cubicBezTo>
                <a:lnTo>
                  <a:pt x="1822148" y="3174489"/>
                </a:lnTo>
                <a:cubicBezTo>
                  <a:pt x="2180998" y="3233421"/>
                  <a:pt x="2462037" y="3511992"/>
                  <a:pt x="2512313" y="3862087"/>
                </a:cubicBezTo>
                <a:cubicBezTo>
                  <a:pt x="2512481" y="3862140"/>
                  <a:pt x="2512650" y="3862145"/>
                  <a:pt x="2512819" y="3862150"/>
                </a:cubicBezTo>
                <a:lnTo>
                  <a:pt x="2513359" y="3868787"/>
                </a:lnTo>
                <a:cubicBezTo>
                  <a:pt x="2518416" y="3898794"/>
                  <a:pt x="2520865" y="3929436"/>
                  <a:pt x="2520823" y="3960518"/>
                </a:cubicBezTo>
                <a:cubicBezTo>
                  <a:pt x="2522135" y="3966104"/>
                  <a:pt x="2522194" y="3971728"/>
                  <a:pt x="2522194" y="3977366"/>
                </a:cubicBezTo>
                <a:cubicBezTo>
                  <a:pt x="2522194" y="3981158"/>
                  <a:pt x="2522167" y="3984944"/>
                  <a:pt x="2521601" y="3988716"/>
                </a:cubicBezTo>
                <a:lnTo>
                  <a:pt x="2521102" y="3988683"/>
                </a:lnTo>
                <a:lnTo>
                  <a:pt x="2521076" y="3989174"/>
                </a:lnTo>
                <a:lnTo>
                  <a:pt x="2503957" y="3987561"/>
                </a:lnTo>
                <a:cubicBezTo>
                  <a:pt x="2471583" y="3987038"/>
                  <a:pt x="2439703" y="3984080"/>
                  <a:pt x="2408531" y="3978570"/>
                </a:cubicBezTo>
                <a:cubicBezTo>
                  <a:pt x="2402954" y="3978986"/>
                  <a:pt x="2397625" y="3978045"/>
                  <a:pt x="2392314" y="3977042"/>
                </a:cubicBezTo>
                <a:lnTo>
                  <a:pt x="2392198" y="3975903"/>
                </a:lnTo>
                <a:cubicBezTo>
                  <a:pt x="2033347" y="3916971"/>
                  <a:pt x="1752308" y="3638399"/>
                  <a:pt x="1702032" y="3288305"/>
                </a:cubicBezTo>
                <a:cubicBezTo>
                  <a:pt x="1701865" y="3288253"/>
                  <a:pt x="1701696" y="3288248"/>
                  <a:pt x="1701527" y="3288243"/>
                </a:cubicBezTo>
                <a:lnTo>
                  <a:pt x="1700989" y="3281619"/>
                </a:lnTo>
                <a:cubicBezTo>
                  <a:pt x="1695930" y="3251607"/>
                  <a:pt x="1693479" y="3220958"/>
                  <a:pt x="1693521" y="3189869"/>
                </a:cubicBezTo>
                <a:cubicBezTo>
                  <a:pt x="1692209" y="3184286"/>
                  <a:pt x="1692151" y="3178663"/>
                  <a:pt x="1692151" y="3173027"/>
                </a:cubicBezTo>
                <a:lnTo>
                  <a:pt x="1692745" y="3161677"/>
                </a:lnTo>
                <a:lnTo>
                  <a:pt x="1693243" y="3161709"/>
                </a:lnTo>
                <a:close/>
                <a:moveTo>
                  <a:pt x="1679481" y="3161219"/>
                </a:moveTo>
                <a:lnTo>
                  <a:pt x="1679507" y="3161709"/>
                </a:lnTo>
                <a:lnTo>
                  <a:pt x="1680005" y="3161677"/>
                </a:lnTo>
                <a:lnTo>
                  <a:pt x="1680599" y="3173027"/>
                </a:lnTo>
                <a:cubicBezTo>
                  <a:pt x="1680599" y="3178663"/>
                  <a:pt x="1680540" y="3184286"/>
                  <a:pt x="1679228" y="3189869"/>
                </a:cubicBezTo>
                <a:cubicBezTo>
                  <a:pt x="1679270" y="3220958"/>
                  <a:pt x="1676820" y="3251607"/>
                  <a:pt x="1671761" y="3281619"/>
                </a:cubicBezTo>
                <a:lnTo>
                  <a:pt x="1671223" y="3288243"/>
                </a:lnTo>
                <a:cubicBezTo>
                  <a:pt x="1671053" y="3288248"/>
                  <a:pt x="1670885" y="3288253"/>
                  <a:pt x="1670717" y="3288305"/>
                </a:cubicBezTo>
                <a:cubicBezTo>
                  <a:pt x="1620442" y="3638399"/>
                  <a:pt x="1339403" y="3916971"/>
                  <a:pt x="980552" y="3975903"/>
                </a:cubicBezTo>
                <a:lnTo>
                  <a:pt x="980435" y="3977042"/>
                </a:lnTo>
                <a:cubicBezTo>
                  <a:pt x="975125" y="3978045"/>
                  <a:pt x="969796" y="3978986"/>
                  <a:pt x="964219" y="3978570"/>
                </a:cubicBezTo>
                <a:cubicBezTo>
                  <a:pt x="933047" y="3984080"/>
                  <a:pt x="901167" y="3987038"/>
                  <a:pt x="868792" y="3987561"/>
                </a:cubicBezTo>
                <a:lnTo>
                  <a:pt x="851674" y="3989174"/>
                </a:lnTo>
                <a:lnTo>
                  <a:pt x="851648" y="3988683"/>
                </a:lnTo>
                <a:lnTo>
                  <a:pt x="851149" y="3988716"/>
                </a:lnTo>
                <a:cubicBezTo>
                  <a:pt x="850583" y="3984944"/>
                  <a:pt x="850556" y="3981158"/>
                  <a:pt x="850556" y="3977366"/>
                </a:cubicBezTo>
                <a:cubicBezTo>
                  <a:pt x="850556" y="3971728"/>
                  <a:pt x="850614" y="3966104"/>
                  <a:pt x="851926" y="3960518"/>
                </a:cubicBezTo>
                <a:cubicBezTo>
                  <a:pt x="851884" y="3929436"/>
                  <a:pt x="854334" y="3898794"/>
                  <a:pt x="859390" y="3868787"/>
                </a:cubicBezTo>
                <a:lnTo>
                  <a:pt x="859931" y="3862150"/>
                </a:lnTo>
                <a:cubicBezTo>
                  <a:pt x="860099" y="3862145"/>
                  <a:pt x="860269" y="3862140"/>
                  <a:pt x="860436" y="3862087"/>
                </a:cubicBezTo>
                <a:cubicBezTo>
                  <a:pt x="910713" y="3511992"/>
                  <a:pt x="1191752" y="3233421"/>
                  <a:pt x="1550602" y="3174489"/>
                </a:cubicBezTo>
                <a:lnTo>
                  <a:pt x="1550719" y="3173350"/>
                </a:lnTo>
                <a:cubicBezTo>
                  <a:pt x="1556028" y="3172348"/>
                  <a:pt x="1561356" y="3171407"/>
                  <a:pt x="1566932" y="3171823"/>
                </a:cubicBezTo>
                <a:cubicBezTo>
                  <a:pt x="1598115" y="3166310"/>
                  <a:pt x="1630008" y="3163352"/>
                  <a:pt x="1662393" y="3162829"/>
                </a:cubicBezTo>
                <a:close/>
                <a:moveTo>
                  <a:pt x="1118" y="3161219"/>
                </a:moveTo>
                <a:lnTo>
                  <a:pt x="18205" y="3162829"/>
                </a:lnTo>
                <a:cubicBezTo>
                  <a:pt x="50591" y="3163352"/>
                  <a:pt x="82483" y="3166310"/>
                  <a:pt x="113667" y="3171823"/>
                </a:cubicBezTo>
                <a:cubicBezTo>
                  <a:pt x="119243" y="3171407"/>
                  <a:pt x="124571" y="3172348"/>
                  <a:pt x="129879" y="3173350"/>
                </a:cubicBezTo>
                <a:lnTo>
                  <a:pt x="129997" y="3174489"/>
                </a:lnTo>
                <a:cubicBezTo>
                  <a:pt x="488847" y="3233421"/>
                  <a:pt x="769886" y="3511992"/>
                  <a:pt x="820162" y="3862087"/>
                </a:cubicBezTo>
                <a:cubicBezTo>
                  <a:pt x="820330" y="3862140"/>
                  <a:pt x="820499" y="3862145"/>
                  <a:pt x="820668" y="3862150"/>
                </a:cubicBezTo>
                <a:lnTo>
                  <a:pt x="821208" y="3868787"/>
                </a:lnTo>
                <a:cubicBezTo>
                  <a:pt x="826265" y="3898794"/>
                  <a:pt x="828714" y="3929436"/>
                  <a:pt x="828672" y="3960518"/>
                </a:cubicBezTo>
                <a:cubicBezTo>
                  <a:pt x="829984" y="3966104"/>
                  <a:pt x="830043" y="3971728"/>
                  <a:pt x="830043" y="3977366"/>
                </a:cubicBezTo>
                <a:cubicBezTo>
                  <a:pt x="830043" y="3981158"/>
                  <a:pt x="830016" y="3984944"/>
                  <a:pt x="829450" y="3988716"/>
                </a:cubicBezTo>
                <a:lnTo>
                  <a:pt x="828951" y="3988683"/>
                </a:lnTo>
                <a:lnTo>
                  <a:pt x="828925" y="3989174"/>
                </a:lnTo>
                <a:lnTo>
                  <a:pt x="811806" y="3987561"/>
                </a:lnTo>
                <a:cubicBezTo>
                  <a:pt x="779432" y="3987038"/>
                  <a:pt x="747552" y="3984080"/>
                  <a:pt x="716380" y="3978570"/>
                </a:cubicBezTo>
                <a:cubicBezTo>
                  <a:pt x="710803" y="3978986"/>
                  <a:pt x="705474" y="3978045"/>
                  <a:pt x="700163" y="3977042"/>
                </a:cubicBezTo>
                <a:lnTo>
                  <a:pt x="700047" y="3975903"/>
                </a:lnTo>
                <a:cubicBezTo>
                  <a:pt x="341196" y="3916971"/>
                  <a:pt x="60157" y="3638399"/>
                  <a:pt x="9881" y="3288305"/>
                </a:cubicBezTo>
                <a:cubicBezTo>
                  <a:pt x="9714" y="3288253"/>
                  <a:pt x="9545" y="3288248"/>
                  <a:pt x="9376" y="3288243"/>
                </a:cubicBezTo>
                <a:lnTo>
                  <a:pt x="8837" y="3281619"/>
                </a:lnTo>
                <a:cubicBezTo>
                  <a:pt x="3779" y="3251607"/>
                  <a:pt x="1328" y="3220958"/>
                  <a:pt x="1370" y="3189869"/>
                </a:cubicBezTo>
                <a:cubicBezTo>
                  <a:pt x="58" y="3184286"/>
                  <a:pt x="0" y="3178663"/>
                  <a:pt x="0" y="3173027"/>
                </a:cubicBezTo>
                <a:lnTo>
                  <a:pt x="594" y="3161677"/>
                </a:lnTo>
                <a:lnTo>
                  <a:pt x="1092" y="3161709"/>
                </a:lnTo>
                <a:close/>
                <a:moveTo>
                  <a:pt x="7762529" y="2447425"/>
                </a:moveTo>
                <a:cubicBezTo>
                  <a:pt x="7815805" y="2718331"/>
                  <a:pt x="8030648" y="2933128"/>
                  <a:pt x="8305838" y="2992271"/>
                </a:cubicBezTo>
                <a:cubicBezTo>
                  <a:pt x="8252563" y="2721365"/>
                  <a:pt x="8037719" y="2506568"/>
                  <a:pt x="7762529" y="2447425"/>
                </a:cubicBezTo>
                <a:close/>
                <a:moveTo>
                  <a:pt x="7455280" y="2447425"/>
                </a:moveTo>
                <a:cubicBezTo>
                  <a:pt x="7180090" y="2506568"/>
                  <a:pt x="6965246" y="2721365"/>
                  <a:pt x="6911971" y="2992271"/>
                </a:cubicBezTo>
                <a:cubicBezTo>
                  <a:pt x="7187161" y="2933128"/>
                  <a:pt x="7402004" y="2718331"/>
                  <a:pt x="7455280" y="2447425"/>
                </a:cubicBezTo>
                <a:close/>
                <a:moveTo>
                  <a:pt x="6070378" y="2447425"/>
                </a:moveTo>
                <a:cubicBezTo>
                  <a:pt x="6123654" y="2718331"/>
                  <a:pt x="6338497" y="2933128"/>
                  <a:pt x="6613687" y="2992271"/>
                </a:cubicBezTo>
                <a:cubicBezTo>
                  <a:pt x="6560412" y="2721365"/>
                  <a:pt x="6345568" y="2506568"/>
                  <a:pt x="6070378" y="2447425"/>
                </a:cubicBezTo>
                <a:close/>
                <a:moveTo>
                  <a:pt x="5763129" y="2447425"/>
                </a:moveTo>
                <a:cubicBezTo>
                  <a:pt x="5487939" y="2506568"/>
                  <a:pt x="5273095" y="2721365"/>
                  <a:pt x="5219820" y="2992271"/>
                </a:cubicBezTo>
                <a:cubicBezTo>
                  <a:pt x="5495010" y="2933128"/>
                  <a:pt x="5709853" y="2718331"/>
                  <a:pt x="5763129" y="2447425"/>
                </a:cubicBezTo>
                <a:close/>
                <a:moveTo>
                  <a:pt x="4378227" y="2447425"/>
                </a:moveTo>
                <a:cubicBezTo>
                  <a:pt x="4431503" y="2718331"/>
                  <a:pt x="4646346" y="2933128"/>
                  <a:pt x="4921536" y="2992271"/>
                </a:cubicBezTo>
                <a:cubicBezTo>
                  <a:pt x="4868261" y="2721365"/>
                  <a:pt x="4653417" y="2506568"/>
                  <a:pt x="4378227" y="2447425"/>
                </a:cubicBezTo>
                <a:close/>
                <a:moveTo>
                  <a:pt x="4070978" y="2447425"/>
                </a:moveTo>
                <a:cubicBezTo>
                  <a:pt x="3795788" y="2506568"/>
                  <a:pt x="3580944" y="2721365"/>
                  <a:pt x="3527669" y="2992271"/>
                </a:cubicBezTo>
                <a:cubicBezTo>
                  <a:pt x="3802859" y="2933128"/>
                  <a:pt x="4017702" y="2718331"/>
                  <a:pt x="4070978" y="2447425"/>
                </a:cubicBezTo>
                <a:close/>
                <a:moveTo>
                  <a:pt x="2686076" y="2447425"/>
                </a:moveTo>
                <a:cubicBezTo>
                  <a:pt x="2739352" y="2718331"/>
                  <a:pt x="2954195" y="2933128"/>
                  <a:pt x="3229385" y="2992271"/>
                </a:cubicBezTo>
                <a:cubicBezTo>
                  <a:pt x="3176110" y="2721365"/>
                  <a:pt x="2961266" y="2506568"/>
                  <a:pt x="2686076" y="2447425"/>
                </a:cubicBezTo>
                <a:close/>
                <a:moveTo>
                  <a:pt x="2378827" y="2447425"/>
                </a:moveTo>
                <a:cubicBezTo>
                  <a:pt x="2103637" y="2506568"/>
                  <a:pt x="1888793" y="2721365"/>
                  <a:pt x="1835518" y="2992271"/>
                </a:cubicBezTo>
                <a:cubicBezTo>
                  <a:pt x="2110708" y="2933128"/>
                  <a:pt x="2325551" y="2718331"/>
                  <a:pt x="2378827" y="2447425"/>
                </a:cubicBezTo>
                <a:close/>
                <a:moveTo>
                  <a:pt x="993925" y="2447425"/>
                </a:moveTo>
                <a:cubicBezTo>
                  <a:pt x="1047201" y="2718331"/>
                  <a:pt x="1262044" y="2933128"/>
                  <a:pt x="1537234" y="2992271"/>
                </a:cubicBezTo>
                <a:cubicBezTo>
                  <a:pt x="1483959" y="2721365"/>
                  <a:pt x="1269115" y="2506568"/>
                  <a:pt x="993925" y="2447425"/>
                </a:cubicBezTo>
                <a:close/>
                <a:moveTo>
                  <a:pt x="686676" y="2447425"/>
                </a:moveTo>
                <a:cubicBezTo>
                  <a:pt x="411486" y="2506568"/>
                  <a:pt x="196642" y="2721365"/>
                  <a:pt x="143367" y="2992271"/>
                </a:cubicBezTo>
                <a:cubicBezTo>
                  <a:pt x="418557" y="2933128"/>
                  <a:pt x="633400" y="2718331"/>
                  <a:pt x="686676" y="2447425"/>
                </a:cubicBezTo>
                <a:close/>
                <a:moveTo>
                  <a:pt x="9139239" y="2321311"/>
                </a:moveTo>
                <a:lnTo>
                  <a:pt x="9139239" y="2449820"/>
                </a:lnTo>
                <a:lnTo>
                  <a:pt x="9047261" y="2476706"/>
                </a:lnTo>
                <a:cubicBezTo>
                  <a:pt x="8821055" y="2561144"/>
                  <a:pt x="8650738" y="2755228"/>
                  <a:pt x="8604122" y="2992271"/>
                </a:cubicBezTo>
                <a:cubicBezTo>
                  <a:pt x="8844913" y="2940521"/>
                  <a:pt x="9039501" y="2769598"/>
                  <a:pt x="9120077" y="2546190"/>
                </a:cubicBezTo>
                <a:lnTo>
                  <a:pt x="9139239" y="2477003"/>
                </a:lnTo>
                <a:lnTo>
                  <a:pt x="9139239" y="2782562"/>
                </a:lnTo>
                <a:lnTo>
                  <a:pt x="9135069" y="2789374"/>
                </a:lnTo>
                <a:cubicBezTo>
                  <a:pt x="9008919" y="2963003"/>
                  <a:pt x="8815033" y="3086603"/>
                  <a:pt x="8590751" y="3123727"/>
                </a:cubicBezTo>
                <a:lnTo>
                  <a:pt x="8590635" y="3124875"/>
                </a:lnTo>
                <a:cubicBezTo>
                  <a:pt x="8585324" y="3125886"/>
                  <a:pt x="8579995" y="3126834"/>
                  <a:pt x="8574418" y="3126415"/>
                </a:cubicBezTo>
                <a:cubicBezTo>
                  <a:pt x="8543246" y="3131969"/>
                  <a:pt x="8511366" y="3134950"/>
                  <a:pt x="8478991" y="3135477"/>
                </a:cubicBezTo>
                <a:lnTo>
                  <a:pt x="8461873" y="3137103"/>
                </a:lnTo>
                <a:lnTo>
                  <a:pt x="8461847" y="3136608"/>
                </a:lnTo>
                <a:lnTo>
                  <a:pt x="8461348" y="3136641"/>
                </a:lnTo>
                <a:cubicBezTo>
                  <a:pt x="8460782" y="3132839"/>
                  <a:pt x="8460755" y="3129023"/>
                  <a:pt x="8460755" y="3125201"/>
                </a:cubicBezTo>
                <a:cubicBezTo>
                  <a:pt x="8460755" y="3119519"/>
                  <a:pt x="8460814" y="3113850"/>
                  <a:pt x="8462126" y="3108220"/>
                </a:cubicBezTo>
                <a:cubicBezTo>
                  <a:pt x="8462083" y="3076892"/>
                  <a:pt x="8464533" y="3046007"/>
                  <a:pt x="8469590" y="3015763"/>
                </a:cubicBezTo>
                <a:lnTo>
                  <a:pt x="8470130" y="3009073"/>
                </a:lnTo>
                <a:cubicBezTo>
                  <a:pt x="8470299" y="3009068"/>
                  <a:pt x="8470468" y="3009063"/>
                  <a:pt x="8470636" y="3009010"/>
                </a:cubicBezTo>
                <a:cubicBezTo>
                  <a:pt x="8514628" y="2700252"/>
                  <a:pt x="8735297" y="2446688"/>
                  <a:pt x="9030178" y="2348329"/>
                </a:cubicBezTo>
                <a:close/>
                <a:moveTo>
                  <a:pt x="7620280" y="2302594"/>
                </a:moveTo>
                <a:lnTo>
                  <a:pt x="7637367" y="2304217"/>
                </a:lnTo>
                <a:cubicBezTo>
                  <a:pt x="7669753" y="2304744"/>
                  <a:pt x="7701646" y="2307725"/>
                  <a:pt x="7732829" y="2313282"/>
                </a:cubicBezTo>
                <a:cubicBezTo>
                  <a:pt x="7738405" y="2312863"/>
                  <a:pt x="7743733" y="2313811"/>
                  <a:pt x="7749042" y="2314821"/>
                </a:cubicBezTo>
                <a:lnTo>
                  <a:pt x="7749159" y="2315969"/>
                </a:lnTo>
                <a:cubicBezTo>
                  <a:pt x="8108009" y="2375367"/>
                  <a:pt x="8389048" y="2656144"/>
                  <a:pt x="8439324" y="3009010"/>
                </a:cubicBezTo>
                <a:cubicBezTo>
                  <a:pt x="8439492" y="3009063"/>
                  <a:pt x="8439661" y="3009068"/>
                  <a:pt x="8439830" y="3009073"/>
                </a:cubicBezTo>
                <a:lnTo>
                  <a:pt x="8440370" y="3015763"/>
                </a:lnTo>
                <a:cubicBezTo>
                  <a:pt x="8445427" y="3046007"/>
                  <a:pt x="8447877" y="3076892"/>
                  <a:pt x="8447834" y="3108220"/>
                </a:cubicBezTo>
                <a:cubicBezTo>
                  <a:pt x="8449146" y="3113850"/>
                  <a:pt x="8449205" y="3119519"/>
                  <a:pt x="8449205" y="3125201"/>
                </a:cubicBezTo>
                <a:cubicBezTo>
                  <a:pt x="8449205" y="3129023"/>
                  <a:pt x="8449178" y="3132839"/>
                  <a:pt x="8448612" y="3136641"/>
                </a:cubicBezTo>
                <a:lnTo>
                  <a:pt x="8448113" y="3136608"/>
                </a:lnTo>
                <a:lnTo>
                  <a:pt x="8448087" y="3137103"/>
                </a:lnTo>
                <a:lnTo>
                  <a:pt x="8430969" y="3135477"/>
                </a:lnTo>
                <a:cubicBezTo>
                  <a:pt x="8398594" y="3134950"/>
                  <a:pt x="8366714" y="3131969"/>
                  <a:pt x="8335542" y="3126415"/>
                </a:cubicBezTo>
                <a:cubicBezTo>
                  <a:pt x="8329965" y="3126834"/>
                  <a:pt x="8324636" y="3125886"/>
                  <a:pt x="8319325" y="3124875"/>
                </a:cubicBezTo>
                <a:lnTo>
                  <a:pt x="8319209" y="3123727"/>
                </a:lnTo>
                <a:cubicBezTo>
                  <a:pt x="7960358" y="3064328"/>
                  <a:pt x="7679319" y="2783551"/>
                  <a:pt x="7629044" y="2430686"/>
                </a:cubicBezTo>
                <a:cubicBezTo>
                  <a:pt x="7628876" y="2430633"/>
                  <a:pt x="7628708" y="2430628"/>
                  <a:pt x="7628538" y="2430623"/>
                </a:cubicBezTo>
                <a:lnTo>
                  <a:pt x="7628000" y="2423947"/>
                </a:lnTo>
                <a:cubicBezTo>
                  <a:pt x="7622941" y="2393697"/>
                  <a:pt x="7620490" y="2362806"/>
                  <a:pt x="7620533" y="2331471"/>
                </a:cubicBezTo>
                <a:cubicBezTo>
                  <a:pt x="7619221" y="2325843"/>
                  <a:pt x="7619162" y="2320176"/>
                  <a:pt x="7619162" y="2314495"/>
                </a:cubicBezTo>
                <a:lnTo>
                  <a:pt x="7619756" y="2303055"/>
                </a:lnTo>
                <a:lnTo>
                  <a:pt x="7620254" y="2303088"/>
                </a:lnTo>
                <a:close/>
                <a:moveTo>
                  <a:pt x="7597529" y="2302594"/>
                </a:moveTo>
                <a:lnTo>
                  <a:pt x="7597555" y="2303088"/>
                </a:lnTo>
                <a:lnTo>
                  <a:pt x="7598053" y="2303055"/>
                </a:lnTo>
                <a:lnTo>
                  <a:pt x="7598647" y="2314495"/>
                </a:lnTo>
                <a:cubicBezTo>
                  <a:pt x="7598647" y="2320176"/>
                  <a:pt x="7598588" y="2325843"/>
                  <a:pt x="7597276" y="2331471"/>
                </a:cubicBezTo>
                <a:cubicBezTo>
                  <a:pt x="7597319" y="2362806"/>
                  <a:pt x="7594868" y="2393697"/>
                  <a:pt x="7589809" y="2423947"/>
                </a:cubicBezTo>
                <a:lnTo>
                  <a:pt x="7589271" y="2430623"/>
                </a:lnTo>
                <a:cubicBezTo>
                  <a:pt x="7589101" y="2430628"/>
                  <a:pt x="7588933" y="2430633"/>
                  <a:pt x="7588765" y="2430686"/>
                </a:cubicBezTo>
                <a:cubicBezTo>
                  <a:pt x="7538490" y="2783551"/>
                  <a:pt x="7257451" y="3064328"/>
                  <a:pt x="6898600" y="3123727"/>
                </a:cubicBezTo>
                <a:lnTo>
                  <a:pt x="6898484" y="3124875"/>
                </a:lnTo>
                <a:cubicBezTo>
                  <a:pt x="6893173" y="3125886"/>
                  <a:pt x="6887844" y="3126834"/>
                  <a:pt x="6882267" y="3126415"/>
                </a:cubicBezTo>
                <a:cubicBezTo>
                  <a:pt x="6851095" y="3131969"/>
                  <a:pt x="6819215" y="3134950"/>
                  <a:pt x="6786841" y="3135477"/>
                </a:cubicBezTo>
                <a:lnTo>
                  <a:pt x="6769722" y="3137103"/>
                </a:lnTo>
                <a:lnTo>
                  <a:pt x="6769696" y="3136608"/>
                </a:lnTo>
                <a:lnTo>
                  <a:pt x="6769197" y="3136641"/>
                </a:lnTo>
                <a:cubicBezTo>
                  <a:pt x="6768631" y="3132839"/>
                  <a:pt x="6768604" y="3129023"/>
                  <a:pt x="6768604" y="3125201"/>
                </a:cubicBezTo>
                <a:cubicBezTo>
                  <a:pt x="6768604" y="3119519"/>
                  <a:pt x="6768663" y="3113850"/>
                  <a:pt x="6769975" y="3108220"/>
                </a:cubicBezTo>
                <a:cubicBezTo>
                  <a:pt x="6769933" y="3076892"/>
                  <a:pt x="6772382" y="3046007"/>
                  <a:pt x="6777439" y="3015763"/>
                </a:cubicBezTo>
                <a:lnTo>
                  <a:pt x="6777979" y="3009073"/>
                </a:lnTo>
                <a:cubicBezTo>
                  <a:pt x="6778148" y="3009068"/>
                  <a:pt x="6778317" y="3009063"/>
                  <a:pt x="6778485" y="3009010"/>
                </a:cubicBezTo>
                <a:cubicBezTo>
                  <a:pt x="6828761" y="2656144"/>
                  <a:pt x="7109800" y="2375367"/>
                  <a:pt x="7468650" y="2315969"/>
                </a:cubicBezTo>
                <a:lnTo>
                  <a:pt x="7468767" y="2314821"/>
                </a:lnTo>
                <a:cubicBezTo>
                  <a:pt x="7474076" y="2313811"/>
                  <a:pt x="7479404" y="2312863"/>
                  <a:pt x="7484980" y="2313282"/>
                </a:cubicBezTo>
                <a:cubicBezTo>
                  <a:pt x="7516163" y="2307725"/>
                  <a:pt x="7548056" y="2304744"/>
                  <a:pt x="7580442" y="2304217"/>
                </a:cubicBezTo>
                <a:close/>
                <a:moveTo>
                  <a:pt x="5928129" y="2302594"/>
                </a:moveTo>
                <a:lnTo>
                  <a:pt x="5945217" y="2304217"/>
                </a:lnTo>
                <a:cubicBezTo>
                  <a:pt x="5977602" y="2304744"/>
                  <a:pt x="6009495" y="2307725"/>
                  <a:pt x="6040678" y="2313282"/>
                </a:cubicBezTo>
                <a:cubicBezTo>
                  <a:pt x="6046254" y="2312863"/>
                  <a:pt x="6051582" y="2313811"/>
                  <a:pt x="6056891" y="2314821"/>
                </a:cubicBezTo>
                <a:lnTo>
                  <a:pt x="6057008" y="2315969"/>
                </a:lnTo>
                <a:cubicBezTo>
                  <a:pt x="6415858" y="2375367"/>
                  <a:pt x="6696897" y="2656144"/>
                  <a:pt x="6747174" y="3009010"/>
                </a:cubicBezTo>
                <a:cubicBezTo>
                  <a:pt x="6747341" y="3009063"/>
                  <a:pt x="6747511" y="3009068"/>
                  <a:pt x="6747679" y="3009073"/>
                </a:cubicBezTo>
                <a:lnTo>
                  <a:pt x="6748220" y="3015763"/>
                </a:lnTo>
                <a:cubicBezTo>
                  <a:pt x="6753276" y="3046007"/>
                  <a:pt x="6755726" y="3076892"/>
                  <a:pt x="6755684" y="3108220"/>
                </a:cubicBezTo>
                <a:cubicBezTo>
                  <a:pt x="6756996" y="3113850"/>
                  <a:pt x="6757054" y="3119519"/>
                  <a:pt x="6757054" y="3125201"/>
                </a:cubicBezTo>
                <a:cubicBezTo>
                  <a:pt x="6757054" y="3129023"/>
                  <a:pt x="6757027" y="3132839"/>
                  <a:pt x="6756461" y="3136641"/>
                </a:cubicBezTo>
                <a:lnTo>
                  <a:pt x="6755962" y="3136608"/>
                </a:lnTo>
                <a:lnTo>
                  <a:pt x="6755936" y="3137103"/>
                </a:lnTo>
                <a:lnTo>
                  <a:pt x="6738818" y="3135477"/>
                </a:lnTo>
                <a:cubicBezTo>
                  <a:pt x="6706444" y="3134950"/>
                  <a:pt x="6674563" y="3131969"/>
                  <a:pt x="6643391" y="3126415"/>
                </a:cubicBezTo>
                <a:cubicBezTo>
                  <a:pt x="6637814" y="3126834"/>
                  <a:pt x="6632485" y="3125886"/>
                  <a:pt x="6627175" y="3124875"/>
                </a:cubicBezTo>
                <a:lnTo>
                  <a:pt x="6627059" y="3123727"/>
                </a:lnTo>
                <a:cubicBezTo>
                  <a:pt x="6268207" y="3064328"/>
                  <a:pt x="5987168" y="2783551"/>
                  <a:pt x="5936893" y="2430686"/>
                </a:cubicBezTo>
                <a:cubicBezTo>
                  <a:pt x="5936725" y="2430633"/>
                  <a:pt x="5936557" y="2430628"/>
                  <a:pt x="5936387" y="2430623"/>
                </a:cubicBezTo>
                <a:lnTo>
                  <a:pt x="5935849" y="2423947"/>
                </a:lnTo>
                <a:cubicBezTo>
                  <a:pt x="5930790" y="2393697"/>
                  <a:pt x="5928340" y="2362806"/>
                  <a:pt x="5928382" y="2331471"/>
                </a:cubicBezTo>
                <a:cubicBezTo>
                  <a:pt x="5927070" y="2325843"/>
                  <a:pt x="5927011" y="2320176"/>
                  <a:pt x="5927011" y="2314495"/>
                </a:cubicBezTo>
                <a:lnTo>
                  <a:pt x="5927605" y="2303055"/>
                </a:lnTo>
                <a:lnTo>
                  <a:pt x="5928103" y="2303088"/>
                </a:lnTo>
                <a:close/>
                <a:moveTo>
                  <a:pt x="5905378" y="2302594"/>
                </a:moveTo>
                <a:lnTo>
                  <a:pt x="5905404" y="2303088"/>
                </a:lnTo>
                <a:lnTo>
                  <a:pt x="5905902" y="2303055"/>
                </a:lnTo>
                <a:lnTo>
                  <a:pt x="5906496" y="2314495"/>
                </a:lnTo>
                <a:cubicBezTo>
                  <a:pt x="5906496" y="2320176"/>
                  <a:pt x="5906438" y="2325843"/>
                  <a:pt x="5905126" y="2331471"/>
                </a:cubicBezTo>
                <a:cubicBezTo>
                  <a:pt x="5905168" y="2362806"/>
                  <a:pt x="5902717" y="2393697"/>
                  <a:pt x="5897659" y="2423947"/>
                </a:cubicBezTo>
                <a:lnTo>
                  <a:pt x="5897120" y="2430623"/>
                </a:lnTo>
                <a:cubicBezTo>
                  <a:pt x="5896951" y="2430628"/>
                  <a:pt x="5896782" y="2430633"/>
                  <a:pt x="5896615" y="2430686"/>
                </a:cubicBezTo>
                <a:cubicBezTo>
                  <a:pt x="5846339" y="2783551"/>
                  <a:pt x="5565300" y="3064328"/>
                  <a:pt x="5206449" y="3123727"/>
                </a:cubicBezTo>
                <a:lnTo>
                  <a:pt x="5206334" y="3124875"/>
                </a:lnTo>
                <a:cubicBezTo>
                  <a:pt x="5201022" y="3125886"/>
                  <a:pt x="5195693" y="3126834"/>
                  <a:pt x="5190116" y="3126415"/>
                </a:cubicBezTo>
                <a:cubicBezTo>
                  <a:pt x="5158944" y="3131969"/>
                  <a:pt x="5127065" y="3134950"/>
                  <a:pt x="5094690" y="3135477"/>
                </a:cubicBezTo>
                <a:lnTo>
                  <a:pt x="5077571" y="3137103"/>
                </a:lnTo>
                <a:lnTo>
                  <a:pt x="5077545" y="3136608"/>
                </a:lnTo>
                <a:lnTo>
                  <a:pt x="5077046" y="3136641"/>
                </a:lnTo>
                <a:cubicBezTo>
                  <a:pt x="5076480" y="3132839"/>
                  <a:pt x="5076453" y="3129023"/>
                  <a:pt x="5076453" y="3125201"/>
                </a:cubicBezTo>
                <a:cubicBezTo>
                  <a:pt x="5076453" y="3119519"/>
                  <a:pt x="5076512" y="3113850"/>
                  <a:pt x="5077824" y="3108220"/>
                </a:cubicBezTo>
                <a:cubicBezTo>
                  <a:pt x="5077782" y="3076892"/>
                  <a:pt x="5080231" y="3046007"/>
                  <a:pt x="5085288" y="3015763"/>
                </a:cubicBezTo>
                <a:lnTo>
                  <a:pt x="5085828" y="3009073"/>
                </a:lnTo>
                <a:cubicBezTo>
                  <a:pt x="5085997" y="3009068"/>
                  <a:pt x="5086166" y="3009063"/>
                  <a:pt x="5086334" y="3009010"/>
                </a:cubicBezTo>
                <a:cubicBezTo>
                  <a:pt x="5136610" y="2656144"/>
                  <a:pt x="5417649" y="2375367"/>
                  <a:pt x="5776501" y="2315969"/>
                </a:cubicBezTo>
                <a:lnTo>
                  <a:pt x="5776617" y="2314821"/>
                </a:lnTo>
                <a:cubicBezTo>
                  <a:pt x="5781926" y="2313811"/>
                  <a:pt x="5787253" y="2312863"/>
                  <a:pt x="5792829" y="2313282"/>
                </a:cubicBezTo>
                <a:cubicBezTo>
                  <a:pt x="5824013" y="2307725"/>
                  <a:pt x="5855905" y="2304744"/>
                  <a:pt x="5888291" y="2304217"/>
                </a:cubicBezTo>
                <a:close/>
                <a:moveTo>
                  <a:pt x="4235979" y="2302594"/>
                </a:moveTo>
                <a:lnTo>
                  <a:pt x="4253065" y="2304217"/>
                </a:lnTo>
                <a:cubicBezTo>
                  <a:pt x="4285451" y="2304744"/>
                  <a:pt x="4317343" y="2307725"/>
                  <a:pt x="4348528" y="2313282"/>
                </a:cubicBezTo>
                <a:cubicBezTo>
                  <a:pt x="4354104" y="2312863"/>
                  <a:pt x="4359431" y="2313811"/>
                  <a:pt x="4364739" y="2314821"/>
                </a:cubicBezTo>
                <a:lnTo>
                  <a:pt x="4364856" y="2315969"/>
                </a:lnTo>
                <a:cubicBezTo>
                  <a:pt x="4723707" y="2375367"/>
                  <a:pt x="5004746" y="2656144"/>
                  <a:pt x="5055022" y="3009010"/>
                </a:cubicBezTo>
                <a:cubicBezTo>
                  <a:pt x="5055190" y="3009063"/>
                  <a:pt x="5055359" y="3009068"/>
                  <a:pt x="5055528" y="3009073"/>
                </a:cubicBezTo>
                <a:lnTo>
                  <a:pt x="5056068" y="3015763"/>
                </a:lnTo>
                <a:cubicBezTo>
                  <a:pt x="5061125" y="3046007"/>
                  <a:pt x="5063574" y="3076892"/>
                  <a:pt x="5063532" y="3108220"/>
                </a:cubicBezTo>
                <a:cubicBezTo>
                  <a:pt x="5064844" y="3113850"/>
                  <a:pt x="5064903" y="3119519"/>
                  <a:pt x="5064903" y="3125201"/>
                </a:cubicBezTo>
                <a:cubicBezTo>
                  <a:pt x="5064903" y="3129023"/>
                  <a:pt x="5064876" y="3132839"/>
                  <a:pt x="5064310" y="3136641"/>
                </a:cubicBezTo>
                <a:lnTo>
                  <a:pt x="5063811" y="3136608"/>
                </a:lnTo>
                <a:lnTo>
                  <a:pt x="5063785" y="3137103"/>
                </a:lnTo>
                <a:lnTo>
                  <a:pt x="5046666" y="3135477"/>
                </a:lnTo>
                <a:cubicBezTo>
                  <a:pt x="5014292" y="3134950"/>
                  <a:pt x="4982412" y="3131969"/>
                  <a:pt x="4951241" y="3126415"/>
                </a:cubicBezTo>
                <a:cubicBezTo>
                  <a:pt x="4945663" y="3126834"/>
                  <a:pt x="4940334" y="3125886"/>
                  <a:pt x="4935023" y="3124875"/>
                </a:cubicBezTo>
                <a:lnTo>
                  <a:pt x="4934907" y="3123727"/>
                </a:lnTo>
                <a:cubicBezTo>
                  <a:pt x="4576056" y="3064328"/>
                  <a:pt x="4295017" y="2783551"/>
                  <a:pt x="4244741" y="2430686"/>
                </a:cubicBezTo>
                <a:cubicBezTo>
                  <a:pt x="4244574" y="2430633"/>
                  <a:pt x="4244405" y="2430628"/>
                  <a:pt x="4244236" y="2430623"/>
                </a:cubicBezTo>
                <a:lnTo>
                  <a:pt x="4243697" y="2423947"/>
                </a:lnTo>
                <a:cubicBezTo>
                  <a:pt x="4238639" y="2393697"/>
                  <a:pt x="4236188" y="2362806"/>
                  <a:pt x="4236230" y="2331471"/>
                </a:cubicBezTo>
                <a:cubicBezTo>
                  <a:pt x="4234918" y="2325843"/>
                  <a:pt x="4234860" y="2320176"/>
                  <a:pt x="4234860" y="2314495"/>
                </a:cubicBezTo>
                <a:lnTo>
                  <a:pt x="4235454" y="2303055"/>
                </a:lnTo>
                <a:lnTo>
                  <a:pt x="4235952" y="2303088"/>
                </a:lnTo>
                <a:close/>
                <a:moveTo>
                  <a:pt x="4213227" y="2302594"/>
                </a:moveTo>
                <a:lnTo>
                  <a:pt x="4213253" y="2303088"/>
                </a:lnTo>
                <a:lnTo>
                  <a:pt x="4213751" y="2303055"/>
                </a:lnTo>
                <a:lnTo>
                  <a:pt x="4214345" y="2314495"/>
                </a:lnTo>
                <a:cubicBezTo>
                  <a:pt x="4214345" y="2320176"/>
                  <a:pt x="4214286" y="2325843"/>
                  <a:pt x="4212974" y="2331471"/>
                </a:cubicBezTo>
                <a:cubicBezTo>
                  <a:pt x="4213016" y="2362806"/>
                  <a:pt x="4210566" y="2393697"/>
                  <a:pt x="4205507" y="2423947"/>
                </a:cubicBezTo>
                <a:lnTo>
                  <a:pt x="4204969" y="2430623"/>
                </a:lnTo>
                <a:cubicBezTo>
                  <a:pt x="4204799" y="2430628"/>
                  <a:pt x="4204631" y="2430633"/>
                  <a:pt x="4204463" y="2430686"/>
                </a:cubicBezTo>
                <a:cubicBezTo>
                  <a:pt x="4154188" y="2783551"/>
                  <a:pt x="3873149" y="3064328"/>
                  <a:pt x="3514297" y="3123727"/>
                </a:cubicBezTo>
                <a:lnTo>
                  <a:pt x="3514181" y="3124875"/>
                </a:lnTo>
                <a:cubicBezTo>
                  <a:pt x="3508871" y="3125886"/>
                  <a:pt x="3503542" y="3126834"/>
                  <a:pt x="3497965" y="3126415"/>
                </a:cubicBezTo>
                <a:cubicBezTo>
                  <a:pt x="3466793" y="3131969"/>
                  <a:pt x="3434912" y="3134950"/>
                  <a:pt x="3402538" y="3135477"/>
                </a:cubicBezTo>
                <a:lnTo>
                  <a:pt x="3385420" y="3137103"/>
                </a:lnTo>
                <a:lnTo>
                  <a:pt x="3385394" y="3136608"/>
                </a:lnTo>
                <a:lnTo>
                  <a:pt x="3384895" y="3136641"/>
                </a:lnTo>
                <a:cubicBezTo>
                  <a:pt x="3384329" y="3132839"/>
                  <a:pt x="3384302" y="3129023"/>
                  <a:pt x="3384302" y="3125201"/>
                </a:cubicBezTo>
                <a:cubicBezTo>
                  <a:pt x="3384302" y="3119519"/>
                  <a:pt x="3384360" y="3113850"/>
                  <a:pt x="3385672" y="3108220"/>
                </a:cubicBezTo>
                <a:cubicBezTo>
                  <a:pt x="3385630" y="3076892"/>
                  <a:pt x="3388080" y="3046007"/>
                  <a:pt x="3393136" y="3015763"/>
                </a:cubicBezTo>
                <a:lnTo>
                  <a:pt x="3393677" y="3009073"/>
                </a:lnTo>
                <a:cubicBezTo>
                  <a:pt x="3393845" y="3009068"/>
                  <a:pt x="3394015" y="3009063"/>
                  <a:pt x="3394182" y="3009010"/>
                </a:cubicBezTo>
                <a:cubicBezTo>
                  <a:pt x="3444459" y="2656144"/>
                  <a:pt x="3725498" y="2375367"/>
                  <a:pt x="4084348" y="2315969"/>
                </a:cubicBezTo>
                <a:lnTo>
                  <a:pt x="4084465" y="2314821"/>
                </a:lnTo>
                <a:cubicBezTo>
                  <a:pt x="4089774" y="2313811"/>
                  <a:pt x="4095102" y="2312863"/>
                  <a:pt x="4100678" y="2313282"/>
                </a:cubicBezTo>
                <a:cubicBezTo>
                  <a:pt x="4131861" y="2307725"/>
                  <a:pt x="4163754" y="2304744"/>
                  <a:pt x="4196139" y="2304217"/>
                </a:cubicBezTo>
                <a:close/>
                <a:moveTo>
                  <a:pt x="2543827" y="2302594"/>
                </a:moveTo>
                <a:lnTo>
                  <a:pt x="2560914" y="2304217"/>
                </a:lnTo>
                <a:cubicBezTo>
                  <a:pt x="2593300" y="2304744"/>
                  <a:pt x="2625192" y="2307725"/>
                  <a:pt x="2656376" y="2313282"/>
                </a:cubicBezTo>
                <a:cubicBezTo>
                  <a:pt x="2661952" y="2312863"/>
                  <a:pt x="2667280" y="2313811"/>
                  <a:pt x="2672588" y="2314821"/>
                </a:cubicBezTo>
                <a:lnTo>
                  <a:pt x="2672706" y="2315969"/>
                </a:lnTo>
                <a:cubicBezTo>
                  <a:pt x="3031556" y="2375367"/>
                  <a:pt x="3312595" y="2656144"/>
                  <a:pt x="3362871" y="3009010"/>
                </a:cubicBezTo>
                <a:cubicBezTo>
                  <a:pt x="3363039" y="3009063"/>
                  <a:pt x="3363208" y="3009068"/>
                  <a:pt x="3363377" y="3009073"/>
                </a:cubicBezTo>
                <a:lnTo>
                  <a:pt x="3363917" y="3015763"/>
                </a:lnTo>
                <a:cubicBezTo>
                  <a:pt x="3368974" y="3046007"/>
                  <a:pt x="3371423" y="3076892"/>
                  <a:pt x="3371381" y="3108220"/>
                </a:cubicBezTo>
                <a:cubicBezTo>
                  <a:pt x="3372693" y="3113850"/>
                  <a:pt x="3372752" y="3119519"/>
                  <a:pt x="3372752" y="3125201"/>
                </a:cubicBezTo>
                <a:cubicBezTo>
                  <a:pt x="3372752" y="3129023"/>
                  <a:pt x="3372725" y="3132839"/>
                  <a:pt x="3372159" y="3136641"/>
                </a:cubicBezTo>
                <a:lnTo>
                  <a:pt x="3371660" y="3136608"/>
                </a:lnTo>
                <a:lnTo>
                  <a:pt x="3371634" y="3137103"/>
                </a:lnTo>
                <a:lnTo>
                  <a:pt x="3354515" y="3135477"/>
                </a:lnTo>
                <a:cubicBezTo>
                  <a:pt x="3322141" y="3134950"/>
                  <a:pt x="3290261" y="3131969"/>
                  <a:pt x="3259089" y="3126415"/>
                </a:cubicBezTo>
                <a:cubicBezTo>
                  <a:pt x="3253512" y="3126834"/>
                  <a:pt x="3248183" y="3125886"/>
                  <a:pt x="3242872" y="3124875"/>
                </a:cubicBezTo>
                <a:lnTo>
                  <a:pt x="3242756" y="3123727"/>
                </a:lnTo>
                <a:cubicBezTo>
                  <a:pt x="2883905" y="3064328"/>
                  <a:pt x="2602866" y="2783551"/>
                  <a:pt x="2552590" y="2430686"/>
                </a:cubicBezTo>
                <a:cubicBezTo>
                  <a:pt x="2552423" y="2430633"/>
                  <a:pt x="2552254" y="2430628"/>
                  <a:pt x="2552085" y="2430623"/>
                </a:cubicBezTo>
                <a:lnTo>
                  <a:pt x="2551547" y="2423947"/>
                </a:lnTo>
                <a:cubicBezTo>
                  <a:pt x="2546488" y="2393697"/>
                  <a:pt x="2544037" y="2362806"/>
                  <a:pt x="2544079" y="2331471"/>
                </a:cubicBezTo>
                <a:cubicBezTo>
                  <a:pt x="2542767" y="2325843"/>
                  <a:pt x="2542709" y="2320176"/>
                  <a:pt x="2542709" y="2314495"/>
                </a:cubicBezTo>
                <a:lnTo>
                  <a:pt x="2543303" y="2303055"/>
                </a:lnTo>
                <a:lnTo>
                  <a:pt x="2543801" y="2303088"/>
                </a:lnTo>
                <a:close/>
                <a:moveTo>
                  <a:pt x="2521076" y="2302594"/>
                </a:moveTo>
                <a:lnTo>
                  <a:pt x="2521102" y="2303088"/>
                </a:lnTo>
                <a:lnTo>
                  <a:pt x="2521600" y="2303055"/>
                </a:lnTo>
                <a:lnTo>
                  <a:pt x="2522194" y="2314495"/>
                </a:lnTo>
                <a:cubicBezTo>
                  <a:pt x="2522194" y="2320176"/>
                  <a:pt x="2522135" y="2325843"/>
                  <a:pt x="2520823" y="2331471"/>
                </a:cubicBezTo>
                <a:cubicBezTo>
                  <a:pt x="2520865" y="2362806"/>
                  <a:pt x="2518415" y="2393697"/>
                  <a:pt x="2513356" y="2423947"/>
                </a:cubicBezTo>
                <a:lnTo>
                  <a:pt x="2512818" y="2430623"/>
                </a:lnTo>
                <a:cubicBezTo>
                  <a:pt x="2512648" y="2430628"/>
                  <a:pt x="2512480" y="2430633"/>
                  <a:pt x="2512312" y="2430686"/>
                </a:cubicBezTo>
                <a:cubicBezTo>
                  <a:pt x="2462037" y="2783551"/>
                  <a:pt x="2180998" y="3064328"/>
                  <a:pt x="1822147" y="3123727"/>
                </a:cubicBezTo>
                <a:lnTo>
                  <a:pt x="1822030" y="3124875"/>
                </a:lnTo>
                <a:cubicBezTo>
                  <a:pt x="1816720" y="3125886"/>
                  <a:pt x="1811391" y="3126834"/>
                  <a:pt x="1805814" y="3126415"/>
                </a:cubicBezTo>
                <a:cubicBezTo>
                  <a:pt x="1774642" y="3131969"/>
                  <a:pt x="1742762" y="3134950"/>
                  <a:pt x="1710387" y="3135477"/>
                </a:cubicBezTo>
                <a:lnTo>
                  <a:pt x="1693269" y="3137103"/>
                </a:lnTo>
                <a:lnTo>
                  <a:pt x="1693243" y="3136608"/>
                </a:lnTo>
                <a:lnTo>
                  <a:pt x="1692744" y="3136641"/>
                </a:lnTo>
                <a:cubicBezTo>
                  <a:pt x="1692178" y="3132839"/>
                  <a:pt x="1692151" y="3129023"/>
                  <a:pt x="1692151" y="3125201"/>
                </a:cubicBezTo>
                <a:cubicBezTo>
                  <a:pt x="1692151" y="3119519"/>
                  <a:pt x="1692209" y="3113850"/>
                  <a:pt x="1693521" y="3108220"/>
                </a:cubicBezTo>
                <a:cubicBezTo>
                  <a:pt x="1693479" y="3076892"/>
                  <a:pt x="1695929" y="3046007"/>
                  <a:pt x="1700985" y="3015763"/>
                </a:cubicBezTo>
                <a:lnTo>
                  <a:pt x="1701526" y="3009073"/>
                </a:lnTo>
                <a:cubicBezTo>
                  <a:pt x="1701694" y="3009068"/>
                  <a:pt x="1701864" y="3009063"/>
                  <a:pt x="1702031" y="3009010"/>
                </a:cubicBezTo>
                <a:cubicBezTo>
                  <a:pt x="1752308" y="2656144"/>
                  <a:pt x="2033347" y="2375367"/>
                  <a:pt x="2392197" y="2315969"/>
                </a:cubicBezTo>
                <a:lnTo>
                  <a:pt x="2392314" y="2314821"/>
                </a:lnTo>
                <a:cubicBezTo>
                  <a:pt x="2397623" y="2313811"/>
                  <a:pt x="2402951" y="2312863"/>
                  <a:pt x="2408527" y="2313282"/>
                </a:cubicBezTo>
                <a:cubicBezTo>
                  <a:pt x="2439710" y="2307725"/>
                  <a:pt x="2471603" y="2304744"/>
                  <a:pt x="2503988" y="2304217"/>
                </a:cubicBezTo>
                <a:close/>
                <a:moveTo>
                  <a:pt x="851676" y="2302594"/>
                </a:moveTo>
                <a:lnTo>
                  <a:pt x="868763" y="2304217"/>
                </a:lnTo>
                <a:cubicBezTo>
                  <a:pt x="901149" y="2304744"/>
                  <a:pt x="933041" y="2307725"/>
                  <a:pt x="964225" y="2313282"/>
                </a:cubicBezTo>
                <a:cubicBezTo>
                  <a:pt x="969801" y="2312863"/>
                  <a:pt x="975129" y="2313811"/>
                  <a:pt x="980437" y="2314821"/>
                </a:cubicBezTo>
                <a:lnTo>
                  <a:pt x="980555" y="2315969"/>
                </a:lnTo>
                <a:cubicBezTo>
                  <a:pt x="1339405" y="2375367"/>
                  <a:pt x="1620444" y="2656144"/>
                  <a:pt x="1670720" y="3009010"/>
                </a:cubicBezTo>
                <a:cubicBezTo>
                  <a:pt x="1670888" y="3009063"/>
                  <a:pt x="1671057" y="3009068"/>
                  <a:pt x="1671226" y="3009073"/>
                </a:cubicBezTo>
                <a:lnTo>
                  <a:pt x="1671766" y="3015763"/>
                </a:lnTo>
                <a:cubicBezTo>
                  <a:pt x="1676823" y="3046007"/>
                  <a:pt x="1679272" y="3076892"/>
                  <a:pt x="1679230" y="3108220"/>
                </a:cubicBezTo>
                <a:cubicBezTo>
                  <a:pt x="1680542" y="3113850"/>
                  <a:pt x="1680601" y="3119519"/>
                  <a:pt x="1680601" y="3125201"/>
                </a:cubicBezTo>
                <a:cubicBezTo>
                  <a:pt x="1680601" y="3129023"/>
                  <a:pt x="1680574" y="3132839"/>
                  <a:pt x="1680008" y="3136641"/>
                </a:cubicBezTo>
                <a:lnTo>
                  <a:pt x="1679509" y="3136608"/>
                </a:lnTo>
                <a:lnTo>
                  <a:pt x="1679483" y="3137103"/>
                </a:lnTo>
                <a:lnTo>
                  <a:pt x="1662364" y="3135477"/>
                </a:lnTo>
                <a:cubicBezTo>
                  <a:pt x="1629990" y="3134950"/>
                  <a:pt x="1598110" y="3131969"/>
                  <a:pt x="1566938" y="3126415"/>
                </a:cubicBezTo>
                <a:cubicBezTo>
                  <a:pt x="1561361" y="3126834"/>
                  <a:pt x="1556032" y="3125886"/>
                  <a:pt x="1550721" y="3124875"/>
                </a:cubicBezTo>
                <a:lnTo>
                  <a:pt x="1550605" y="3123727"/>
                </a:lnTo>
                <a:cubicBezTo>
                  <a:pt x="1191754" y="3064328"/>
                  <a:pt x="910715" y="2783551"/>
                  <a:pt x="860439" y="2430686"/>
                </a:cubicBezTo>
                <a:cubicBezTo>
                  <a:pt x="860272" y="2430633"/>
                  <a:pt x="860103" y="2430628"/>
                  <a:pt x="859934" y="2430623"/>
                </a:cubicBezTo>
                <a:lnTo>
                  <a:pt x="859396" y="2423947"/>
                </a:lnTo>
                <a:cubicBezTo>
                  <a:pt x="854337" y="2393697"/>
                  <a:pt x="851886" y="2362806"/>
                  <a:pt x="851928" y="2331471"/>
                </a:cubicBezTo>
                <a:cubicBezTo>
                  <a:pt x="850616" y="2325843"/>
                  <a:pt x="850558" y="2320176"/>
                  <a:pt x="850558" y="2314495"/>
                </a:cubicBezTo>
                <a:lnTo>
                  <a:pt x="851152" y="2303055"/>
                </a:lnTo>
                <a:lnTo>
                  <a:pt x="851650" y="2303088"/>
                </a:lnTo>
                <a:close/>
                <a:moveTo>
                  <a:pt x="828925" y="2302594"/>
                </a:moveTo>
                <a:lnTo>
                  <a:pt x="828951" y="2303088"/>
                </a:lnTo>
                <a:lnTo>
                  <a:pt x="829449" y="2303055"/>
                </a:lnTo>
                <a:lnTo>
                  <a:pt x="830043" y="2314495"/>
                </a:lnTo>
                <a:cubicBezTo>
                  <a:pt x="830043" y="2320176"/>
                  <a:pt x="829984" y="2325843"/>
                  <a:pt x="828672" y="2331471"/>
                </a:cubicBezTo>
                <a:cubicBezTo>
                  <a:pt x="828714" y="2362806"/>
                  <a:pt x="826264" y="2393697"/>
                  <a:pt x="821205" y="2423947"/>
                </a:cubicBezTo>
                <a:lnTo>
                  <a:pt x="820667" y="2430623"/>
                </a:lnTo>
                <a:cubicBezTo>
                  <a:pt x="820497" y="2430628"/>
                  <a:pt x="820329" y="2430633"/>
                  <a:pt x="820161" y="2430686"/>
                </a:cubicBezTo>
                <a:cubicBezTo>
                  <a:pt x="769886" y="2783551"/>
                  <a:pt x="488847" y="3064328"/>
                  <a:pt x="129995" y="3123727"/>
                </a:cubicBezTo>
                <a:lnTo>
                  <a:pt x="129879" y="3124875"/>
                </a:lnTo>
                <a:cubicBezTo>
                  <a:pt x="124569" y="3125886"/>
                  <a:pt x="119240" y="3126834"/>
                  <a:pt x="113663" y="3126415"/>
                </a:cubicBezTo>
                <a:cubicBezTo>
                  <a:pt x="82491" y="3131969"/>
                  <a:pt x="50611" y="3134950"/>
                  <a:pt x="18236" y="3135477"/>
                </a:cubicBezTo>
                <a:lnTo>
                  <a:pt x="1118" y="3137103"/>
                </a:lnTo>
                <a:lnTo>
                  <a:pt x="1092" y="3136608"/>
                </a:lnTo>
                <a:lnTo>
                  <a:pt x="593" y="3136641"/>
                </a:lnTo>
                <a:cubicBezTo>
                  <a:pt x="27" y="3132839"/>
                  <a:pt x="0" y="3129023"/>
                  <a:pt x="0" y="3125201"/>
                </a:cubicBezTo>
                <a:cubicBezTo>
                  <a:pt x="0" y="3119519"/>
                  <a:pt x="58" y="3113850"/>
                  <a:pt x="1370" y="3108220"/>
                </a:cubicBezTo>
                <a:cubicBezTo>
                  <a:pt x="1328" y="3076892"/>
                  <a:pt x="3778" y="3046007"/>
                  <a:pt x="8835" y="3015763"/>
                </a:cubicBezTo>
                <a:lnTo>
                  <a:pt x="9375" y="3009073"/>
                </a:lnTo>
                <a:cubicBezTo>
                  <a:pt x="9543" y="3009068"/>
                  <a:pt x="9713" y="3009063"/>
                  <a:pt x="9880" y="3009010"/>
                </a:cubicBezTo>
                <a:cubicBezTo>
                  <a:pt x="60157" y="2656144"/>
                  <a:pt x="341196" y="2375367"/>
                  <a:pt x="700046" y="2315969"/>
                </a:cubicBezTo>
                <a:lnTo>
                  <a:pt x="700163" y="2314821"/>
                </a:lnTo>
                <a:cubicBezTo>
                  <a:pt x="705472" y="2313811"/>
                  <a:pt x="710800" y="2312863"/>
                  <a:pt x="716376" y="2313282"/>
                </a:cubicBezTo>
                <a:cubicBezTo>
                  <a:pt x="747559" y="2307725"/>
                  <a:pt x="779452" y="2304744"/>
                  <a:pt x="811837" y="2304217"/>
                </a:cubicBezTo>
                <a:close/>
                <a:moveTo>
                  <a:pt x="8305836" y="1608087"/>
                </a:moveTo>
                <a:cubicBezTo>
                  <a:pt x="8030646" y="1666766"/>
                  <a:pt x="7815802" y="1879876"/>
                  <a:pt x="7762527" y="2148655"/>
                </a:cubicBezTo>
                <a:cubicBezTo>
                  <a:pt x="8037717" y="2089976"/>
                  <a:pt x="8252560" y="1876866"/>
                  <a:pt x="8305836" y="1608087"/>
                </a:cubicBezTo>
                <a:close/>
                <a:moveTo>
                  <a:pt x="6911971" y="1608087"/>
                </a:moveTo>
                <a:cubicBezTo>
                  <a:pt x="6965247" y="1876866"/>
                  <a:pt x="7180090" y="2089976"/>
                  <a:pt x="7455280" y="2148655"/>
                </a:cubicBezTo>
                <a:cubicBezTo>
                  <a:pt x="7402005" y="1879876"/>
                  <a:pt x="7187161" y="1666766"/>
                  <a:pt x="6911971" y="1608087"/>
                </a:cubicBezTo>
                <a:close/>
                <a:moveTo>
                  <a:pt x="6613685" y="1608087"/>
                </a:moveTo>
                <a:cubicBezTo>
                  <a:pt x="6338495" y="1666766"/>
                  <a:pt x="6123651" y="1879876"/>
                  <a:pt x="6070376" y="2148655"/>
                </a:cubicBezTo>
                <a:cubicBezTo>
                  <a:pt x="6345566" y="2089976"/>
                  <a:pt x="6560409" y="1876866"/>
                  <a:pt x="6613685" y="1608087"/>
                </a:cubicBezTo>
                <a:close/>
                <a:moveTo>
                  <a:pt x="5219820" y="1608087"/>
                </a:moveTo>
                <a:cubicBezTo>
                  <a:pt x="5273096" y="1876866"/>
                  <a:pt x="5487939" y="2089976"/>
                  <a:pt x="5763129" y="2148655"/>
                </a:cubicBezTo>
                <a:cubicBezTo>
                  <a:pt x="5709854" y="1879876"/>
                  <a:pt x="5495010" y="1666766"/>
                  <a:pt x="5219820" y="1608087"/>
                </a:cubicBezTo>
                <a:close/>
                <a:moveTo>
                  <a:pt x="4921534" y="1608087"/>
                </a:moveTo>
                <a:cubicBezTo>
                  <a:pt x="4646344" y="1666766"/>
                  <a:pt x="4431500" y="1879876"/>
                  <a:pt x="4378225" y="2148655"/>
                </a:cubicBezTo>
                <a:cubicBezTo>
                  <a:pt x="4653415" y="2089976"/>
                  <a:pt x="4868259" y="1876866"/>
                  <a:pt x="4921534" y="1608087"/>
                </a:cubicBezTo>
                <a:close/>
                <a:moveTo>
                  <a:pt x="3527669" y="1608087"/>
                </a:moveTo>
                <a:cubicBezTo>
                  <a:pt x="3580945" y="1876866"/>
                  <a:pt x="3795788" y="2089976"/>
                  <a:pt x="4070978" y="2148655"/>
                </a:cubicBezTo>
                <a:cubicBezTo>
                  <a:pt x="4017703" y="1879876"/>
                  <a:pt x="3802859" y="1666766"/>
                  <a:pt x="3527669" y="1608087"/>
                </a:cubicBezTo>
                <a:close/>
                <a:moveTo>
                  <a:pt x="3229383" y="1608087"/>
                </a:moveTo>
                <a:cubicBezTo>
                  <a:pt x="2954193" y="1666766"/>
                  <a:pt x="2739349" y="1879876"/>
                  <a:pt x="2686074" y="2148655"/>
                </a:cubicBezTo>
                <a:cubicBezTo>
                  <a:pt x="2961264" y="2089976"/>
                  <a:pt x="3176107" y="1876866"/>
                  <a:pt x="3229383" y="1608087"/>
                </a:cubicBezTo>
                <a:close/>
                <a:moveTo>
                  <a:pt x="1835518" y="1608087"/>
                </a:moveTo>
                <a:cubicBezTo>
                  <a:pt x="1888794" y="1876866"/>
                  <a:pt x="2103637" y="2089976"/>
                  <a:pt x="2378827" y="2148655"/>
                </a:cubicBezTo>
                <a:cubicBezTo>
                  <a:pt x="2325552" y="1879876"/>
                  <a:pt x="2110708" y="1666766"/>
                  <a:pt x="1835518" y="1608087"/>
                </a:cubicBezTo>
                <a:close/>
                <a:moveTo>
                  <a:pt x="1537232" y="1608087"/>
                </a:moveTo>
                <a:cubicBezTo>
                  <a:pt x="1262042" y="1666766"/>
                  <a:pt x="1047198" y="1879876"/>
                  <a:pt x="993923" y="2148655"/>
                </a:cubicBezTo>
                <a:cubicBezTo>
                  <a:pt x="1269113" y="2089976"/>
                  <a:pt x="1483956" y="1876866"/>
                  <a:pt x="1537232" y="1608087"/>
                </a:cubicBezTo>
                <a:close/>
                <a:moveTo>
                  <a:pt x="143367" y="1608087"/>
                </a:moveTo>
                <a:cubicBezTo>
                  <a:pt x="196643" y="1876866"/>
                  <a:pt x="411486" y="2089976"/>
                  <a:pt x="686676" y="2148655"/>
                </a:cubicBezTo>
                <a:cubicBezTo>
                  <a:pt x="633401" y="1879876"/>
                  <a:pt x="418557" y="1666766"/>
                  <a:pt x="143367" y="1608087"/>
                </a:cubicBezTo>
                <a:close/>
                <a:moveTo>
                  <a:pt x="8461873" y="1464394"/>
                </a:moveTo>
                <a:lnTo>
                  <a:pt x="8478960" y="1466004"/>
                </a:lnTo>
                <a:cubicBezTo>
                  <a:pt x="8511346" y="1466527"/>
                  <a:pt x="8543239" y="1469485"/>
                  <a:pt x="8574422" y="1474998"/>
                </a:cubicBezTo>
                <a:cubicBezTo>
                  <a:pt x="8579998" y="1474582"/>
                  <a:pt x="8585326" y="1475523"/>
                  <a:pt x="8590635" y="1476525"/>
                </a:cubicBezTo>
                <a:lnTo>
                  <a:pt x="8590752" y="1477664"/>
                </a:lnTo>
                <a:cubicBezTo>
                  <a:pt x="8815033" y="1514497"/>
                  <a:pt x="9008920" y="1637126"/>
                  <a:pt x="9135069" y="1809390"/>
                </a:cubicBezTo>
                <a:lnTo>
                  <a:pt x="9139239" y="1816149"/>
                </a:lnTo>
                <a:lnTo>
                  <a:pt x="9139239" y="2119309"/>
                </a:lnTo>
                <a:lnTo>
                  <a:pt x="9120077" y="2050665"/>
                </a:lnTo>
                <a:cubicBezTo>
                  <a:pt x="9039502" y="1829012"/>
                  <a:pt x="8844913" y="1659431"/>
                  <a:pt x="8604122" y="1608087"/>
                </a:cubicBezTo>
                <a:cubicBezTo>
                  <a:pt x="8650738" y="1843269"/>
                  <a:pt x="8821055" y="2035829"/>
                  <a:pt x="9047261" y="2119605"/>
                </a:cubicBezTo>
                <a:lnTo>
                  <a:pt x="9139239" y="2146279"/>
                </a:lnTo>
                <a:lnTo>
                  <a:pt x="9139239" y="2273778"/>
                </a:lnTo>
                <a:lnTo>
                  <a:pt x="9030179" y="2246972"/>
                </a:lnTo>
                <a:cubicBezTo>
                  <a:pt x="8735297" y="2149386"/>
                  <a:pt x="8514628" y="1897812"/>
                  <a:pt x="8470637" y="1591480"/>
                </a:cubicBezTo>
                <a:cubicBezTo>
                  <a:pt x="8470469" y="1591427"/>
                  <a:pt x="8470301" y="1591423"/>
                  <a:pt x="8470131" y="1591418"/>
                </a:cubicBezTo>
                <a:lnTo>
                  <a:pt x="8469593" y="1584794"/>
                </a:lnTo>
                <a:cubicBezTo>
                  <a:pt x="8464534" y="1554782"/>
                  <a:pt x="8462083" y="1524133"/>
                  <a:pt x="8462126" y="1493044"/>
                </a:cubicBezTo>
                <a:cubicBezTo>
                  <a:pt x="8460814" y="1487460"/>
                  <a:pt x="8460755" y="1481838"/>
                  <a:pt x="8460755" y="1476202"/>
                </a:cubicBezTo>
                <a:lnTo>
                  <a:pt x="8461349" y="1464852"/>
                </a:lnTo>
                <a:lnTo>
                  <a:pt x="8461847" y="1464884"/>
                </a:lnTo>
                <a:close/>
                <a:moveTo>
                  <a:pt x="8448085" y="1464394"/>
                </a:moveTo>
                <a:lnTo>
                  <a:pt x="8448111" y="1464884"/>
                </a:lnTo>
                <a:lnTo>
                  <a:pt x="8448609" y="1464852"/>
                </a:lnTo>
                <a:lnTo>
                  <a:pt x="8449203" y="1476202"/>
                </a:lnTo>
                <a:cubicBezTo>
                  <a:pt x="8449203" y="1481838"/>
                  <a:pt x="8449144" y="1487460"/>
                  <a:pt x="8447832" y="1493044"/>
                </a:cubicBezTo>
                <a:cubicBezTo>
                  <a:pt x="8447875" y="1524133"/>
                  <a:pt x="8445424" y="1554782"/>
                  <a:pt x="8440365" y="1584794"/>
                </a:cubicBezTo>
                <a:lnTo>
                  <a:pt x="8439827" y="1591418"/>
                </a:lnTo>
                <a:cubicBezTo>
                  <a:pt x="8439657" y="1591423"/>
                  <a:pt x="8439489" y="1591427"/>
                  <a:pt x="8439321" y="1591480"/>
                </a:cubicBezTo>
                <a:cubicBezTo>
                  <a:pt x="8389046" y="1941574"/>
                  <a:pt x="8108007" y="2220146"/>
                  <a:pt x="7749156" y="2279078"/>
                </a:cubicBezTo>
                <a:lnTo>
                  <a:pt x="7749040" y="2280217"/>
                </a:lnTo>
                <a:cubicBezTo>
                  <a:pt x="7743729" y="2281220"/>
                  <a:pt x="7738400" y="2282161"/>
                  <a:pt x="7732823" y="2281745"/>
                </a:cubicBezTo>
                <a:cubicBezTo>
                  <a:pt x="7701651" y="2287255"/>
                  <a:pt x="7669771" y="2290213"/>
                  <a:pt x="7637396" y="2290736"/>
                </a:cubicBezTo>
                <a:lnTo>
                  <a:pt x="7620278" y="2292349"/>
                </a:lnTo>
                <a:lnTo>
                  <a:pt x="7620252" y="2291858"/>
                </a:lnTo>
                <a:lnTo>
                  <a:pt x="7619753" y="2291891"/>
                </a:lnTo>
                <a:cubicBezTo>
                  <a:pt x="7619187" y="2288119"/>
                  <a:pt x="7619160" y="2284333"/>
                  <a:pt x="7619160" y="2280541"/>
                </a:cubicBezTo>
                <a:cubicBezTo>
                  <a:pt x="7619160" y="2274903"/>
                  <a:pt x="7619219" y="2269279"/>
                  <a:pt x="7620531" y="2263693"/>
                </a:cubicBezTo>
                <a:cubicBezTo>
                  <a:pt x="7620488" y="2232611"/>
                  <a:pt x="7622938" y="2201969"/>
                  <a:pt x="7627995" y="2171962"/>
                </a:cubicBezTo>
                <a:lnTo>
                  <a:pt x="7628535" y="2165325"/>
                </a:lnTo>
                <a:cubicBezTo>
                  <a:pt x="7628704" y="2165320"/>
                  <a:pt x="7628873" y="2165315"/>
                  <a:pt x="7629040" y="2165262"/>
                </a:cubicBezTo>
                <a:cubicBezTo>
                  <a:pt x="7679317" y="1815167"/>
                  <a:pt x="7960356" y="1536596"/>
                  <a:pt x="8319206" y="1477664"/>
                </a:cubicBezTo>
                <a:lnTo>
                  <a:pt x="8319323" y="1476525"/>
                </a:lnTo>
                <a:cubicBezTo>
                  <a:pt x="8324632" y="1475523"/>
                  <a:pt x="8329960" y="1474582"/>
                  <a:pt x="8335536" y="1474998"/>
                </a:cubicBezTo>
                <a:cubicBezTo>
                  <a:pt x="8366719" y="1469485"/>
                  <a:pt x="8398612" y="1466527"/>
                  <a:pt x="8430998" y="1466004"/>
                </a:cubicBezTo>
                <a:close/>
                <a:moveTo>
                  <a:pt x="6769722" y="1464394"/>
                </a:moveTo>
                <a:lnTo>
                  <a:pt x="6786810" y="1466004"/>
                </a:lnTo>
                <a:cubicBezTo>
                  <a:pt x="6819195" y="1466527"/>
                  <a:pt x="6851088" y="1469485"/>
                  <a:pt x="6882271" y="1474998"/>
                </a:cubicBezTo>
                <a:cubicBezTo>
                  <a:pt x="6887847" y="1474582"/>
                  <a:pt x="6893175" y="1475523"/>
                  <a:pt x="6898484" y="1476525"/>
                </a:cubicBezTo>
                <a:lnTo>
                  <a:pt x="6898601" y="1477664"/>
                </a:lnTo>
                <a:cubicBezTo>
                  <a:pt x="7257451" y="1536596"/>
                  <a:pt x="7538490" y="1815167"/>
                  <a:pt x="7588766" y="2165262"/>
                </a:cubicBezTo>
                <a:cubicBezTo>
                  <a:pt x="7588934" y="2165315"/>
                  <a:pt x="7589103" y="2165320"/>
                  <a:pt x="7589272" y="2165325"/>
                </a:cubicBezTo>
                <a:lnTo>
                  <a:pt x="7589812" y="2171962"/>
                </a:lnTo>
                <a:cubicBezTo>
                  <a:pt x="7594869" y="2201969"/>
                  <a:pt x="7597319" y="2232611"/>
                  <a:pt x="7597276" y="2263693"/>
                </a:cubicBezTo>
                <a:cubicBezTo>
                  <a:pt x="7598588" y="2269279"/>
                  <a:pt x="7598647" y="2274903"/>
                  <a:pt x="7598647" y="2280541"/>
                </a:cubicBezTo>
                <a:cubicBezTo>
                  <a:pt x="7598647" y="2284333"/>
                  <a:pt x="7598620" y="2288119"/>
                  <a:pt x="7598054" y="2291891"/>
                </a:cubicBezTo>
                <a:lnTo>
                  <a:pt x="7597555" y="2291858"/>
                </a:lnTo>
                <a:lnTo>
                  <a:pt x="7597529" y="2292349"/>
                </a:lnTo>
                <a:lnTo>
                  <a:pt x="7580411" y="2290736"/>
                </a:lnTo>
                <a:cubicBezTo>
                  <a:pt x="7548036" y="2290213"/>
                  <a:pt x="7516156" y="2287255"/>
                  <a:pt x="7484984" y="2281745"/>
                </a:cubicBezTo>
                <a:cubicBezTo>
                  <a:pt x="7479407" y="2282161"/>
                  <a:pt x="7474078" y="2281220"/>
                  <a:pt x="7468767" y="2280217"/>
                </a:cubicBezTo>
                <a:lnTo>
                  <a:pt x="7468651" y="2279078"/>
                </a:lnTo>
                <a:cubicBezTo>
                  <a:pt x="7109800" y="2220146"/>
                  <a:pt x="6828761" y="1941574"/>
                  <a:pt x="6778486" y="1591480"/>
                </a:cubicBezTo>
                <a:cubicBezTo>
                  <a:pt x="6778318" y="1591427"/>
                  <a:pt x="6778150" y="1591423"/>
                  <a:pt x="6777980" y="1591418"/>
                </a:cubicBezTo>
                <a:lnTo>
                  <a:pt x="6777442" y="1584794"/>
                </a:lnTo>
                <a:cubicBezTo>
                  <a:pt x="6772383" y="1554782"/>
                  <a:pt x="6769933" y="1524133"/>
                  <a:pt x="6769975" y="1493044"/>
                </a:cubicBezTo>
                <a:cubicBezTo>
                  <a:pt x="6768663" y="1487460"/>
                  <a:pt x="6768604" y="1481838"/>
                  <a:pt x="6768604" y="1476202"/>
                </a:cubicBezTo>
                <a:lnTo>
                  <a:pt x="6769198" y="1464852"/>
                </a:lnTo>
                <a:lnTo>
                  <a:pt x="6769696" y="1464884"/>
                </a:lnTo>
                <a:close/>
                <a:moveTo>
                  <a:pt x="6755934" y="1464394"/>
                </a:moveTo>
                <a:lnTo>
                  <a:pt x="6755960" y="1464884"/>
                </a:lnTo>
                <a:lnTo>
                  <a:pt x="6756458" y="1464852"/>
                </a:lnTo>
                <a:lnTo>
                  <a:pt x="6757052" y="1476202"/>
                </a:lnTo>
                <a:cubicBezTo>
                  <a:pt x="6757052" y="1481838"/>
                  <a:pt x="6756994" y="1487460"/>
                  <a:pt x="6755682" y="1493044"/>
                </a:cubicBezTo>
                <a:cubicBezTo>
                  <a:pt x="6755724" y="1524133"/>
                  <a:pt x="6753273" y="1554782"/>
                  <a:pt x="6748215" y="1584794"/>
                </a:cubicBezTo>
                <a:lnTo>
                  <a:pt x="6747676" y="1591418"/>
                </a:lnTo>
                <a:cubicBezTo>
                  <a:pt x="6747507" y="1591423"/>
                  <a:pt x="6747338" y="1591427"/>
                  <a:pt x="6747171" y="1591480"/>
                </a:cubicBezTo>
                <a:cubicBezTo>
                  <a:pt x="6696895" y="1941574"/>
                  <a:pt x="6415856" y="2220146"/>
                  <a:pt x="6057005" y="2279078"/>
                </a:cubicBezTo>
                <a:lnTo>
                  <a:pt x="6056889" y="2280217"/>
                </a:lnTo>
                <a:cubicBezTo>
                  <a:pt x="6051578" y="2281220"/>
                  <a:pt x="6046249" y="2282161"/>
                  <a:pt x="6040672" y="2281745"/>
                </a:cubicBezTo>
                <a:cubicBezTo>
                  <a:pt x="6009500" y="2287255"/>
                  <a:pt x="5977620" y="2290213"/>
                  <a:pt x="5945246" y="2290736"/>
                </a:cubicBezTo>
                <a:lnTo>
                  <a:pt x="5928127" y="2292349"/>
                </a:lnTo>
                <a:lnTo>
                  <a:pt x="5928101" y="2291858"/>
                </a:lnTo>
                <a:lnTo>
                  <a:pt x="5927602" y="2291891"/>
                </a:lnTo>
                <a:cubicBezTo>
                  <a:pt x="5927036" y="2288119"/>
                  <a:pt x="5927009" y="2284333"/>
                  <a:pt x="5927009" y="2280541"/>
                </a:cubicBezTo>
                <a:cubicBezTo>
                  <a:pt x="5927009" y="2274903"/>
                  <a:pt x="5927068" y="2269279"/>
                  <a:pt x="5928380" y="2263693"/>
                </a:cubicBezTo>
                <a:cubicBezTo>
                  <a:pt x="5928338" y="2232611"/>
                  <a:pt x="5930787" y="2201969"/>
                  <a:pt x="5935844" y="2171962"/>
                </a:cubicBezTo>
                <a:lnTo>
                  <a:pt x="5936384" y="2165325"/>
                </a:lnTo>
                <a:cubicBezTo>
                  <a:pt x="5936553" y="2165320"/>
                  <a:pt x="5936722" y="2165315"/>
                  <a:pt x="5936890" y="2165262"/>
                </a:cubicBezTo>
                <a:cubicBezTo>
                  <a:pt x="5987166" y="1815167"/>
                  <a:pt x="6268205" y="1536596"/>
                  <a:pt x="6627056" y="1477664"/>
                </a:cubicBezTo>
                <a:lnTo>
                  <a:pt x="6627173" y="1476525"/>
                </a:lnTo>
                <a:cubicBezTo>
                  <a:pt x="6632481" y="1475523"/>
                  <a:pt x="6637809" y="1474582"/>
                  <a:pt x="6643385" y="1474998"/>
                </a:cubicBezTo>
                <a:cubicBezTo>
                  <a:pt x="6674569" y="1469485"/>
                  <a:pt x="6706461" y="1466527"/>
                  <a:pt x="6738847" y="1466004"/>
                </a:cubicBezTo>
                <a:close/>
                <a:moveTo>
                  <a:pt x="5077571" y="1464394"/>
                </a:moveTo>
                <a:lnTo>
                  <a:pt x="5094659" y="1466004"/>
                </a:lnTo>
                <a:cubicBezTo>
                  <a:pt x="5127044" y="1466527"/>
                  <a:pt x="5158937" y="1469485"/>
                  <a:pt x="5190120" y="1474998"/>
                </a:cubicBezTo>
                <a:cubicBezTo>
                  <a:pt x="5195696" y="1474582"/>
                  <a:pt x="5201024" y="1475523"/>
                  <a:pt x="5206334" y="1476525"/>
                </a:cubicBezTo>
                <a:lnTo>
                  <a:pt x="5206450" y="1477664"/>
                </a:lnTo>
                <a:cubicBezTo>
                  <a:pt x="5565300" y="1536596"/>
                  <a:pt x="5846339" y="1815167"/>
                  <a:pt x="5896616" y="2165262"/>
                </a:cubicBezTo>
                <a:cubicBezTo>
                  <a:pt x="5896783" y="2165315"/>
                  <a:pt x="5896953" y="2165320"/>
                  <a:pt x="5897121" y="2165325"/>
                </a:cubicBezTo>
                <a:lnTo>
                  <a:pt x="5897662" y="2171962"/>
                </a:lnTo>
                <a:cubicBezTo>
                  <a:pt x="5902718" y="2201969"/>
                  <a:pt x="5905168" y="2232611"/>
                  <a:pt x="5905126" y="2263693"/>
                </a:cubicBezTo>
                <a:cubicBezTo>
                  <a:pt x="5906438" y="2269279"/>
                  <a:pt x="5906496" y="2274903"/>
                  <a:pt x="5906496" y="2280541"/>
                </a:cubicBezTo>
                <a:cubicBezTo>
                  <a:pt x="5906496" y="2284333"/>
                  <a:pt x="5906469" y="2288119"/>
                  <a:pt x="5905903" y="2291891"/>
                </a:cubicBezTo>
                <a:lnTo>
                  <a:pt x="5905404" y="2291858"/>
                </a:lnTo>
                <a:lnTo>
                  <a:pt x="5905378" y="2292349"/>
                </a:lnTo>
                <a:lnTo>
                  <a:pt x="5888260" y="2290736"/>
                </a:lnTo>
                <a:cubicBezTo>
                  <a:pt x="5855886" y="2290213"/>
                  <a:pt x="5824005" y="2287255"/>
                  <a:pt x="5792833" y="2281745"/>
                </a:cubicBezTo>
                <a:cubicBezTo>
                  <a:pt x="5787256" y="2282161"/>
                  <a:pt x="5781927" y="2281220"/>
                  <a:pt x="5776617" y="2280217"/>
                </a:cubicBezTo>
                <a:lnTo>
                  <a:pt x="5776501" y="2279078"/>
                </a:lnTo>
                <a:cubicBezTo>
                  <a:pt x="5417649" y="2220146"/>
                  <a:pt x="5136610" y="1941574"/>
                  <a:pt x="5086335" y="1591480"/>
                </a:cubicBezTo>
                <a:cubicBezTo>
                  <a:pt x="5086167" y="1591427"/>
                  <a:pt x="5085999" y="1591423"/>
                  <a:pt x="5085830" y="1591418"/>
                </a:cubicBezTo>
                <a:lnTo>
                  <a:pt x="5085291" y="1584794"/>
                </a:lnTo>
                <a:cubicBezTo>
                  <a:pt x="5080233" y="1554782"/>
                  <a:pt x="5077782" y="1524133"/>
                  <a:pt x="5077824" y="1493044"/>
                </a:cubicBezTo>
                <a:cubicBezTo>
                  <a:pt x="5076512" y="1487460"/>
                  <a:pt x="5076453" y="1481838"/>
                  <a:pt x="5076453" y="1476202"/>
                </a:cubicBezTo>
                <a:lnTo>
                  <a:pt x="5077047" y="1464852"/>
                </a:lnTo>
                <a:lnTo>
                  <a:pt x="5077545" y="1464884"/>
                </a:lnTo>
                <a:close/>
                <a:moveTo>
                  <a:pt x="5063783" y="1464394"/>
                </a:moveTo>
                <a:lnTo>
                  <a:pt x="5063809" y="1464884"/>
                </a:lnTo>
                <a:lnTo>
                  <a:pt x="5064307" y="1464852"/>
                </a:lnTo>
                <a:lnTo>
                  <a:pt x="5064902" y="1476202"/>
                </a:lnTo>
                <a:cubicBezTo>
                  <a:pt x="5064902" y="1481838"/>
                  <a:pt x="5064842" y="1487460"/>
                  <a:pt x="5063530" y="1493044"/>
                </a:cubicBezTo>
                <a:cubicBezTo>
                  <a:pt x="5063572" y="1524133"/>
                  <a:pt x="5061122" y="1554782"/>
                  <a:pt x="5056063" y="1584794"/>
                </a:cubicBezTo>
                <a:lnTo>
                  <a:pt x="5055525" y="1591418"/>
                </a:lnTo>
                <a:cubicBezTo>
                  <a:pt x="5055355" y="1591423"/>
                  <a:pt x="5055187" y="1591427"/>
                  <a:pt x="5055019" y="1591480"/>
                </a:cubicBezTo>
                <a:cubicBezTo>
                  <a:pt x="5004744" y="1941574"/>
                  <a:pt x="4723705" y="2220146"/>
                  <a:pt x="4364853" y="2279078"/>
                </a:cubicBezTo>
                <a:lnTo>
                  <a:pt x="4364737" y="2280217"/>
                </a:lnTo>
                <a:cubicBezTo>
                  <a:pt x="4359427" y="2281220"/>
                  <a:pt x="4354098" y="2282161"/>
                  <a:pt x="4348521" y="2281745"/>
                </a:cubicBezTo>
                <a:cubicBezTo>
                  <a:pt x="4317350" y="2287255"/>
                  <a:pt x="4285468" y="2290213"/>
                  <a:pt x="4253094" y="2290736"/>
                </a:cubicBezTo>
                <a:lnTo>
                  <a:pt x="4235976" y="2292349"/>
                </a:lnTo>
                <a:lnTo>
                  <a:pt x="4235950" y="2291858"/>
                </a:lnTo>
                <a:lnTo>
                  <a:pt x="4235451" y="2291891"/>
                </a:lnTo>
                <a:cubicBezTo>
                  <a:pt x="4234885" y="2288119"/>
                  <a:pt x="4234858" y="2284333"/>
                  <a:pt x="4234858" y="2280541"/>
                </a:cubicBezTo>
                <a:cubicBezTo>
                  <a:pt x="4234858" y="2274903"/>
                  <a:pt x="4234916" y="2269279"/>
                  <a:pt x="4236228" y="2263693"/>
                </a:cubicBezTo>
                <a:cubicBezTo>
                  <a:pt x="4236186" y="2232611"/>
                  <a:pt x="4238636" y="2201969"/>
                  <a:pt x="4243692" y="2171962"/>
                </a:cubicBezTo>
                <a:lnTo>
                  <a:pt x="4244233" y="2165325"/>
                </a:lnTo>
                <a:cubicBezTo>
                  <a:pt x="4244401" y="2165320"/>
                  <a:pt x="4244571" y="2165315"/>
                  <a:pt x="4244738" y="2165262"/>
                </a:cubicBezTo>
                <a:cubicBezTo>
                  <a:pt x="4295015" y="1815167"/>
                  <a:pt x="4576054" y="1536596"/>
                  <a:pt x="4934904" y="1477664"/>
                </a:cubicBezTo>
                <a:lnTo>
                  <a:pt x="4935021" y="1476525"/>
                </a:lnTo>
                <a:cubicBezTo>
                  <a:pt x="4940330" y="1475523"/>
                  <a:pt x="4945658" y="1474582"/>
                  <a:pt x="4951234" y="1474998"/>
                </a:cubicBezTo>
                <a:cubicBezTo>
                  <a:pt x="4982417" y="1469485"/>
                  <a:pt x="5014310" y="1466527"/>
                  <a:pt x="5046695" y="1466004"/>
                </a:cubicBezTo>
                <a:close/>
                <a:moveTo>
                  <a:pt x="3385420" y="1464394"/>
                </a:moveTo>
                <a:lnTo>
                  <a:pt x="3402507" y="1466004"/>
                </a:lnTo>
                <a:cubicBezTo>
                  <a:pt x="3434893" y="1466527"/>
                  <a:pt x="3466785" y="1469485"/>
                  <a:pt x="3497969" y="1474998"/>
                </a:cubicBezTo>
                <a:cubicBezTo>
                  <a:pt x="3503545" y="1474582"/>
                  <a:pt x="3508873" y="1475523"/>
                  <a:pt x="3514181" y="1476525"/>
                </a:cubicBezTo>
                <a:lnTo>
                  <a:pt x="3514298" y="1477664"/>
                </a:lnTo>
                <a:cubicBezTo>
                  <a:pt x="3873149" y="1536596"/>
                  <a:pt x="4154188" y="1815167"/>
                  <a:pt x="4204464" y="2165262"/>
                </a:cubicBezTo>
                <a:cubicBezTo>
                  <a:pt x="4204632" y="2165315"/>
                  <a:pt x="4204801" y="2165320"/>
                  <a:pt x="4204970" y="2165325"/>
                </a:cubicBezTo>
                <a:lnTo>
                  <a:pt x="4205510" y="2171962"/>
                </a:lnTo>
                <a:cubicBezTo>
                  <a:pt x="4210567" y="2201969"/>
                  <a:pt x="4213016" y="2232611"/>
                  <a:pt x="4212974" y="2263693"/>
                </a:cubicBezTo>
                <a:cubicBezTo>
                  <a:pt x="4214286" y="2269279"/>
                  <a:pt x="4214345" y="2274903"/>
                  <a:pt x="4214345" y="2280541"/>
                </a:cubicBezTo>
                <a:cubicBezTo>
                  <a:pt x="4214345" y="2284333"/>
                  <a:pt x="4214318" y="2288119"/>
                  <a:pt x="4213752" y="2291891"/>
                </a:cubicBezTo>
                <a:lnTo>
                  <a:pt x="4213253" y="2291858"/>
                </a:lnTo>
                <a:lnTo>
                  <a:pt x="4213227" y="2292349"/>
                </a:lnTo>
                <a:lnTo>
                  <a:pt x="4196108" y="2290736"/>
                </a:lnTo>
                <a:cubicBezTo>
                  <a:pt x="4163734" y="2290213"/>
                  <a:pt x="4131854" y="2287255"/>
                  <a:pt x="4100682" y="2281745"/>
                </a:cubicBezTo>
                <a:cubicBezTo>
                  <a:pt x="4095105" y="2282161"/>
                  <a:pt x="4089776" y="2281220"/>
                  <a:pt x="4084465" y="2280217"/>
                </a:cubicBezTo>
                <a:lnTo>
                  <a:pt x="4084349" y="2279078"/>
                </a:lnTo>
                <a:cubicBezTo>
                  <a:pt x="3725498" y="2220146"/>
                  <a:pt x="3444459" y="1941574"/>
                  <a:pt x="3394183" y="1591480"/>
                </a:cubicBezTo>
                <a:cubicBezTo>
                  <a:pt x="3394016" y="1591427"/>
                  <a:pt x="3393847" y="1591423"/>
                  <a:pt x="3393678" y="1591418"/>
                </a:cubicBezTo>
                <a:lnTo>
                  <a:pt x="3393139" y="1584794"/>
                </a:lnTo>
                <a:cubicBezTo>
                  <a:pt x="3388081" y="1554782"/>
                  <a:pt x="3385630" y="1524133"/>
                  <a:pt x="3385672" y="1493044"/>
                </a:cubicBezTo>
                <a:cubicBezTo>
                  <a:pt x="3384360" y="1487460"/>
                  <a:pt x="3384302" y="1481838"/>
                  <a:pt x="3384302" y="1476202"/>
                </a:cubicBezTo>
                <a:lnTo>
                  <a:pt x="3384896" y="1464852"/>
                </a:lnTo>
                <a:lnTo>
                  <a:pt x="3385394" y="1464884"/>
                </a:lnTo>
                <a:close/>
                <a:moveTo>
                  <a:pt x="3371632" y="1464394"/>
                </a:moveTo>
                <a:lnTo>
                  <a:pt x="3371658" y="1464884"/>
                </a:lnTo>
                <a:lnTo>
                  <a:pt x="3372156" y="1464852"/>
                </a:lnTo>
                <a:lnTo>
                  <a:pt x="3372750" y="1476202"/>
                </a:lnTo>
                <a:cubicBezTo>
                  <a:pt x="3372750" y="1481838"/>
                  <a:pt x="3372691" y="1487460"/>
                  <a:pt x="3371379" y="1493044"/>
                </a:cubicBezTo>
                <a:cubicBezTo>
                  <a:pt x="3371421" y="1524133"/>
                  <a:pt x="3368971" y="1554782"/>
                  <a:pt x="3363912" y="1584794"/>
                </a:cubicBezTo>
                <a:lnTo>
                  <a:pt x="3363374" y="1591418"/>
                </a:lnTo>
                <a:cubicBezTo>
                  <a:pt x="3363204" y="1591423"/>
                  <a:pt x="3363036" y="1591427"/>
                  <a:pt x="3362868" y="1591480"/>
                </a:cubicBezTo>
                <a:cubicBezTo>
                  <a:pt x="3312593" y="1941574"/>
                  <a:pt x="3031554" y="2220146"/>
                  <a:pt x="2672703" y="2279078"/>
                </a:cubicBezTo>
                <a:lnTo>
                  <a:pt x="2672586" y="2280217"/>
                </a:lnTo>
                <a:cubicBezTo>
                  <a:pt x="2667276" y="2281220"/>
                  <a:pt x="2661947" y="2282161"/>
                  <a:pt x="2656370" y="2281745"/>
                </a:cubicBezTo>
                <a:cubicBezTo>
                  <a:pt x="2625198" y="2287255"/>
                  <a:pt x="2593318" y="2290213"/>
                  <a:pt x="2560943" y="2290736"/>
                </a:cubicBezTo>
                <a:lnTo>
                  <a:pt x="2543825" y="2292349"/>
                </a:lnTo>
                <a:lnTo>
                  <a:pt x="2543799" y="2291858"/>
                </a:lnTo>
                <a:lnTo>
                  <a:pt x="2543300" y="2291891"/>
                </a:lnTo>
                <a:cubicBezTo>
                  <a:pt x="2542734" y="2288119"/>
                  <a:pt x="2542707" y="2284333"/>
                  <a:pt x="2542707" y="2280541"/>
                </a:cubicBezTo>
                <a:cubicBezTo>
                  <a:pt x="2542707" y="2274903"/>
                  <a:pt x="2542765" y="2269279"/>
                  <a:pt x="2544077" y="2263693"/>
                </a:cubicBezTo>
                <a:cubicBezTo>
                  <a:pt x="2544035" y="2232611"/>
                  <a:pt x="2546485" y="2201969"/>
                  <a:pt x="2551541" y="2171962"/>
                </a:cubicBezTo>
                <a:lnTo>
                  <a:pt x="2552082" y="2165325"/>
                </a:lnTo>
                <a:cubicBezTo>
                  <a:pt x="2552250" y="2165320"/>
                  <a:pt x="2552420" y="2165315"/>
                  <a:pt x="2552587" y="2165262"/>
                </a:cubicBezTo>
                <a:cubicBezTo>
                  <a:pt x="2602864" y="1815167"/>
                  <a:pt x="2883903" y="1536596"/>
                  <a:pt x="3242753" y="1477664"/>
                </a:cubicBezTo>
                <a:lnTo>
                  <a:pt x="3242870" y="1476525"/>
                </a:lnTo>
                <a:cubicBezTo>
                  <a:pt x="3248179" y="1475523"/>
                  <a:pt x="3253507" y="1474582"/>
                  <a:pt x="3259083" y="1474998"/>
                </a:cubicBezTo>
                <a:cubicBezTo>
                  <a:pt x="3290266" y="1469485"/>
                  <a:pt x="3322159" y="1466527"/>
                  <a:pt x="3354544" y="1466004"/>
                </a:cubicBezTo>
                <a:close/>
                <a:moveTo>
                  <a:pt x="1693269" y="1464394"/>
                </a:moveTo>
                <a:lnTo>
                  <a:pt x="1710356" y="1466004"/>
                </a:lnTo>
                <a:cubicBezTo>
                  <a:pt x="1742742" y="1466527"/>
                  <a:pt x="1774634" y="1469485"/>
                  <a:pt x="1805818" y="1474998"/>
                </a:cubicBezTo>
                <a:cubicBezTo>
                  <a:pt x="1811394" y="1474582"/>
                  <a:pt x="1816722" y="1475523"/>
                  <a:pt x="1822030" y="1476525"/>
                </a:cubicBezTo>
                <a:lnTo>
                  <a:pt x="1822148" y="1477664"/>
                </a:lnTo>
                <a:cubicBezTo>
                  <a:pt x="2180998" y="1536596"/>
                  <a:pt x="2462037" y="1815167"/>
                  <a:pt x="2512313" y="2165262"/>
                </a:cubicBezTo>
                <a:cubicBezTo>
                  <a:pt x="2512481" y="2165315"/>
                  <a:pt x="2512650" y="2165320"/>
                  <a:pt x="2512819" y="2165325"/>
                </a:cubicBezTo>
                <a:lnTo>
                  <a:pt x="2513359" y="2171962"/>
                </a:lnTo>
                <a:cubicBezTo>
                  <a:pt x="2518416" y="2201969"/>
                  <a:pt x="2520865" y="2232611"/>
                  <a:pt x="2520823" y="2263693"/>
                </a:cubicBezTo>
                <a:cubicBezTo>
                  <a:pt x="2522135" y="2269279"/>
                  <a:pt x="2522194" y="2274903"/>
                  <a:pt x="2522194" y="2280541"/>
                </a:cubicBezTo>
                <a:cubicBezTo>
                  <a:pt x="2522194" y="2284333"/>
                  <a:pt x="2522167" y="2288119"/>
                  <a:pt x="2521601" y="2291891"/>
                </a:cubicBezTo>
                <a:lnTo>
                  <a:pt x="2521102" y="2291858"/>
                </a:lnTo>
                <a:lnTo>
                  <a:pt x="2521076" y="2292349"/>
                </a:lnTo>
                <a:lnTo>
                  <a:pt x="2503957" y="2290736"/>
                </a:lnTo>
                <a:cubicBezTo>
                  <a:pt x="2471583" y="2290213"/>
                  <a:pt x="2439703" y="2287255"/>
                  <a:pt x="2408531" y="2281745"/>
                </a:cubicBezTo>
                <a:cubicBezTo>
                  <a:pt x="2402954" y="2282161"/>
                  <a:pt x="2397625" y="2281220"/>
                  <a:pt x="2392314" y="2280217"/>
                </a:cubicBezTo>
                <a:lnTo>
                  <a:pt x="2392198" y="2279078"/>
                </a:lnTo>
                <a:cubicBezTo>
                  <a:pt x="2033347" y="2220146"/>
                  <a:pt x="1752308" y="1941574"/>
                  <a:pt x="1702032" y="1591480"/>
                </a:cubicBezTo>
                <a:cubicBezTo>
                  <a:pt x="1701865" y="1591427"/>
                  <a:pt x="1701696" y="1591423"/>
                  <a:pt x="1701527" y="1591418"/>
                </a:cubicBezTo>
                <a:lnTo>
                  <a:pt x="1700989" y="1584794"/>
                </a:lnTo>
                <a:cubicBezTo>
                  <a:pt x="1695930" y="1554782"/>
                  <a:pt x="1693479" y="1524133"/>
                  <a:pt x="1693521" y="1493044"/>
                </a:cubicBezTo>
                <a:cubicBezTo>
                  <a:pt x="1692209" y="1487460"/>
                  <a:pt x="1692151" y="1481838"/>
                  <a:pt x="1692151" y="1476202"/>
                </a:cubicBezTo>
                <a:lnTo>
                  <a:pt x="1692745" y="1464852"/>
                </a:lnTo>
                <a:lnTo>
                  <a:pt x="1693243" y="1464884"/>
                </a:lnTo>
                <a:close/>
                <a:moveTo>
                  <a:pt x="1679481" y="1464394"/>
                </a:moveTo>
                <a:lnTo>
                  <a:pt x="1679507" y="1464884"/>
                </a:lnTo>
                <a:lnTo>
                  <a:pt x="1680005" y="1464852"/>
                </a:lnTo>
                <a:lnTo>
                  <a:pt x="1680599" y="1476202"/>
                </a:lnTo>
                <a:cubicBezTo>
                  <a:pt x="1680599" y="1481838"/>
                  <a:pt x="1680540" y="1487460"/>
                  <a:pt x="1679228" y="1493044"/>
                </a:cubicBezTo>
                <a:cubicBezTo>
                  <a:pt x="1679270" y="1524133"/>
                  <a:pt x="1676820" y="1554782"/>
                  <a:pt x="1671761" y="1584794"/>
                </a:cubicBezTo>
                <a:lnTo>
                  <a:pt x="1671223" y="1591418"/>
                </a:lnTo>
                <a:cubicBezTo>
                  <a:pt x="1671053" y="1591423"/>
                  <a:pt x="1670885" y="1591427"/>
                  <a:pt x="1670717" y="1591480"/>
                </a:cubicBezTo>
                <a:cubicBezTo>
                  <a:pt x="1620442" y="1941574"/>
                  <a:pt x="1339403" y="2220146"/>
                  <a:pt x="980552" y="2279078"/>
                </a:cubicBezTo>
                <a:lnTo>
                  <a:pt x="980435" y="2280217"/>
                </a:lnTo>
                <a:cubicBezTo>
                  <a:pt x="975125" y="2281220"/>
                  <a:pt x="969796" y="2282161"/>
                  <a:pt x="964219" y="2281745"/>
                </a:cubicBezTo>
                <a:cubicBezTo>
                  <a:pt x="933047" y="2287255"/>
                  <a:pt x="901167" y="2290213"/>
                  <a:pt x="868792" y="2290736"/>
                </a:cubicBezTo>
                <a:lnTo>
                  <a:pt x="851674" y="2292349"/>
                </a:lnTo>
                <a:lnTo>
                  <a:pt x="851648" y="2291858"/>
                </a:lnTo>
                <a:lnTo>
                  <a:pt x="851149" y="2291891"/>
                </a:lnTo>
                <a:cubicBezTo>
                  <a:pt x="850583" y="2288119"/>
                  <a:pt x="850556" y="2284333"/>
                  <a:pt x="850556" y="2280541"/>
                </a:cubicBezTo>
                <a:cubicBezTo>
                  <a:pt x="850556" y="2274903"/>
                  <a:pt x="850614" y="2269279"/>
                  <a:pt x="851926" y="2263693"/>
                </a:cubicBezTo>
                <a:cubicBezTo>
                  <a:pt x="851884" y="2232611"/>
                  <a:pt x="854334" y="2201969"/>
                  <a:pt x="859390" y="2171962"/>
                </a:cubicBezTo>
                <a:lnTo>
                  <a:pt x="859931" y="2165325"/>
                </a:lnTo>
                <a:cubicBezTo>
                  <a:pt x="860099" y="2165320"/>
                  <a:pt x="860269" y="2165315"/>
                  <a:pt x="860436" y="2165262"/>
                </a:cubicBezTo>
                <a:cubicBezTo>
                  <a:pt x="910713" y="1815167"/>
                  <a:pt x="1191752" y="1536596"/>
                  <a:pt x="1550602" y="1477664"/>
                </a:cubicBezTo>
                <a:lnTo>
                  <a:pt x="1550719" y="1476525"/>
                </a:lnTo>
                <a:cubicBezTo>
                  <a:pt x="1556028" y="1475523"/>
                  <a:pt x="1561356" y="1474582"/>
                  <a:pt x="1566932" y="1474998"/>
                </a:cubicBezTo>
                <a:cubicBezTo>
                  <a:pt x="1598115" y="1469485"/>
                  <a:pt x="1630008" y="1466527"/>
                  <a:pt x="1662393" y="1466004"/>
                </a:cubicBezTo>
                <a:close/>
                <a:moveTo>
                  <a:pt x="1118" y="1464394"/>
                </a:moveTo>
                <a:lnTo>
                  <a:pt x="18205" y="1466004"/>
                </a:lnTo>
                <a:cubicBezTo>
                  <a:pt x="50591" y="1466527"/>
                  <a:pt x="82483" y="1469485"/>
                  <a:pt x="113667" y="1474998"/>
                </a:cubicBezTo>
                <a:cubicBezTo>
                  <a:pt x="119243" y="1474582"/>
                  <a:pt x="124571" y="1475523"/>
                  <a:pt x="129879" y="1476525"/>
                </a:cubicBezTo>
                <a:lnTo>
                  <a:pt x="129997" y="1477664"/>
                </a:lnTo>
                <a:cubicBezTo>
                  <a:pt x="488847" y="1536596"/>
                  <a:pt x="769886" y="1815167"/>
                  <a:pt x="820162" y="2165262"/>
                </a:cubicBezTo>
                <a:cubicBezTo>
                  <a:pt x="820330" y="2165315"/>
                  <a:pt x="820499" y="2165320"/>
                  <a:pt x="820668" y="2165325"/>
                </a:cubicBezTo>
                <a:lnTo>
                  <a:pt x="821208" y="2171962"/>
                </a:lnTo>
                <a:cubicBezTo>
                  <a:pt x="826265" y="2201969"/>
                  <a:pt x="828714" y="2232611"/>
                  <a:pt x="828672" y="2263693"/>
                </a:cubicBezTo>
                <a:cubicBezTo>
                  <a:pt x="829984" y="2269279"/>
                  <a:pt x="830043" y="2274903"/>
                  <a:pt x="830043" y="2280541"/>
                </a:cubicBezTo>
                <a:cubicBezTo>
                  <a:pt x="830043" y="2284333"/>
                  <a:pt x="830016" y="2288119"/>
                  <a:pt x="829450" y="2291891"/>
                </a:cubicBezTo>
                <a:lnTo>
                  <a:pt x="828951" y="2291858"/>
                </a:lnTo>
                <a:lnTo>
                  <a:pt x="828925" y="2292349"/>
                </a:lnTo>
                <a:lnTo>
                  <a:pt x="811806" y="2290736"/>
                </a:lnTo>
                <a:cubicBezTo>
                  <a:pt x="779432" y="2290213"/>
                  <a:pt x="747552" y="2287255"/>
                  <a:pt x="716380" y="2281745"/>
                </a:cubicBezTo>
                <a:cubicBezTo>
                  <a:pt x="710803" y="2282161"/>
                  <a:pt x="705474" y="2281220"/>
                  <a:pt x="700163" y="2280217"/>
                </a:cubicBezTo>
                <a:lnTo>
                  <a:pt x="700047" y="2279078"/>
                </a:lnTo>
                <a:cubicBezTo>
                  <a:pt x="341196" y="2220146"/>
                  <a:pt x="60157" y="1941574"/>
                  <a:pt x="9881" y="1591480"/>
                </a:cubicBezTo>
                <a:cubicBezTo>
                  <a:pt x="9714" y="1591427"/>
                  <a:pt x="9545" y="1591423"/>
                  <a:pt x="9376" y="1591418"/>
                </a:cubicBezTo>
                <a:lnTo>
                  <a:pt x="8837" y="1584794"/>
                </a:lnTo>
                <a:cubicBezTo>
                  <a:pt x="3779" y="1554782"/>
                  <a:pt x="1328" y="1524133"/>
                  <a:pt x="1370" y="1493044"/>
                </a:cubicBezTo>
                <a:cubicBezTo>
                  <a:pt x="58" y="1487460"/>
                  <a:pt x="0" y="1481838"/>
                  <a:pt x="0" y="1476202"/>
                </a:cubicBezTo>
                <a:lnTo>
                  <a:pt x="594" y="1464852"/>
                </a:lnTo>
                <a:lnTo>
                  <a:pt x="1092" y="1464884"/>
                </a:lnTo>
                <a:close/>
                <a:moveTo>
                  <a:pt x="7762529" y="750600"/>
                </a:moveTo>
                <a:cubicBezTo>
                  <a:pt x="7815805" y="1021506"/>
                  <a:pt x="8030648" y="1236303"/>
                  <a:pt x="8305838" y="1295446"/>
                </a:cubicBezTo>
                <a:cubicBezTo>
                  <a:pt x="8252563" y="1024540"/>
                  <a:pt x="8037719" y="809743"/>
                  <a:pt x="7762529" y="750600"/>
                </a:cubicBezTo>
                <a:close/>
                <a:moveTo>
                  <a:pt x="7455280" y="750600"/>
                </a:moveTo>
                <a:cubicBezTo>
                  <a:pt x="7180090" y="809743"/>
                  <a:pt x="6965246" y="1024540"/>
                  <a:pt x="6911971" y="1295446"/>
                </a:cubicBezTo>
                <a:cubicBezTo>
                  <a:pt x="7187161" y="1236303"/>
                  <a:pt x="7402004" y="1021506"/>
                  <a:pt x="7455280" y="750600"/>
                </a:cubicBezTo>
                <a:close/>
                <a:moveTo>
                  <a:pt x="6070378" y="750600"/>
                </a:moveTo>
                <a:cubicBezTo>
                  <a:pt x="6123654" y="1021506"/>
                  <a:pt x="6338497" y="1236303"/>
                  <a:pt x="6613687" y="1295446"/>
                </a:cubicBezTo>
                <a:cubicBezTo>
                  <a:pt x="6560412" y="1024540"/>
                  <a:pt x="6345568" y="809743"/>
                  <a:pt x="6070378" y="750600"/>
                </a:cubicBezTo>
                <a:close/>
                <a:moveTo>
                  <a:pt x="5763129" y="750600"/>
                </a:moveTo>
                <a:cubicBezTo>
                  <a:pt x="5487939" y="809743"/>
                  <a:pt x="5273095" y="1024540"/>
                  <a:pt x="5219820" y="1295446"/>
                </a:cubicBezTo>
                <a:cubicBezTo>
                  <a:pt x="5495010" y="1236303"/>
                  <a:pt x="5709853" y="1021506"/>
                  <a:pt x="5763129" y="750600"/>
                </a:cubicBezTo>
                <a:close/>
                <a:moveTo>
                  <a:pt x="4378227" y="750600"/>
                </a:moveTo>
                <a:cubicBezTo>
                  <a:pt x="4431503" y="1021506"/>
                  <a:pt x="4646346" y="1236303"/>
                  <a:pt x="4921536" y="1295446"/>
                </a:cubicBezTo>
                <a:cubicBezTo>
                  <a:pt x="4868261" y="1024540"/>
                  <a:pt x="4653417" y="809743"/>
                  <a:pt x="4378227" y="750600"/>
                </a:cubicBezTo>
                <a:close/>
                <a:moveTo>
                  <a:pt x="4070978" y="750600"/>
                </a:moveTo>
                <a:cubicBezTo>
                  <a:pt x="3795788" y="809743"/>
                  <a:pt x="3580944" y="1024540"/>
                  <a:pt x="3527669" y="1295446"/>
                </a:cubicBezTo>
                <a:cubicBezTo>
                  <a:pt x="3802859" y="1236303"/>
                  <a:pt x="4017702" y="1021506"/>
                  <a:pt x="4070978" y="750600"/>
                </a:cubicBezTo>
                <a:close/>
                <a:moveTo>
                  <a:pt x="2686076" y="750600"/>
                </a:moveTo>
                <a:cubicBezTo>
                  <a:pt x="2739352" y="1021506"/>
                  <a:pt x="2954195" y="1236303"/>
                  <a:pt x="3229385" y="1295446"/>
                </a:cubicBezTo>
                <a:cubicBezTo>
                  <a:pt x="3176110" y="1024540"/>
                  <a:pt x="2961266" y="809743"/>
                  <a:pt x="2686076" y="750600"/>
                </a:cubicBezTo>
                <a:close/>
                <a:moveTo>
                  <a:pt x="2378827" y="750600"/>
                </a:moveTo>
                <a:cubicBezTo>
                  <a:pt x="2103637" y="809743"/>
                  <a:pt x="1888793" y="1024540"/>
                  <a:pt x="1835518" y="1295446"/>
                </a:cubicBezTo>
                <a:cubicBezTo>
                  <a:pt x="2110708" y="1236303"/>
                  <a:pt x="2325551" y="1021506"/>
                  <a:pt x="2378827" y="750600"/>
                </a:cubicBezTo>
                <a:close/>
                <a:moveTo>
                  <a:pt x="993925" y="750600"/>
                </a:moveTo>
                <a:cubicBezTo>
                  <a:pt x="1047201" y="1021506"/>
                  <a:pt x="1262044" y="1236303"/>
                  <a:pt x="1537234" y="1295446"/>
                </a:cubicBezTo>
                <a:cubicBezTo>
                  <a:pt x="1483959" y="1024540"/>
                  <a:pt x="1269115" y="809743"/>
                  <a:pt x="993925" y="750600"/>
                </a:cubicBezTo>
                <a:close/>
                <a:moveTo>
                  <a:pt x="686676" y="750600"/>
                </a:moveTo>
                <a:cubicBezTo>
                  <a:pt x="411486" y="809743"/>
                  <a:pt x="196642" y="1024540"/>
                  <a:pt x="143367" y="1295446"/>
                </a:cubicBezTo>
                <a:cubicBezTo>
                  <a:pt x="418557" y="1236303"/>
                  <a:pt x="633400" y="1021506"/>
                  <a:pt x="686676" y="750600"/>
                </a:cubicBezTo>
                <a:close/>
                <a:moveTo>
                  <a:pt x="9139239" y="624486"/>
                </a:moveTo>
                <a:lnTo>
                  <a:pt x="9139239" y="752995"/>
                </a:lnTo>
                <a:lnTo>
                  <a:pt x="9047261" y="779881"/>
                </a:lnTo>
                <a:cubicBezTo>
                  <a:pt x="8821055" y="864319"/>
                  <a:pt x="8650738" y="1058403"/>
                  <a:pt x="8604122" y="1295446"/>
                </a:cubicBezTo>
                <a:cubicBezTo>
                  <a:pt x="8844913" y="1243696"/>
                  <a:pt x="9039501" y="1072773"/>
                  <a:pt x="9120077" y="849365"/>
                </a:cubicBezTo>
                <a:lnTo>
                  <a:pt x="9139239" y="780178"/>
                </a:lnTo>
                <a:lnTo>
                  <a:pt x="9139239" y="1085737"/>
                </a:lnTo>
                <a:lnTo>
                  <a:pt x="9135069" y="1092549"/>
                </a:lnTo>
                <a:cubicBezTo>
                  <a:pt x="9008919" y="1266178"/>
                  <a:pt x="8815033" y="1389778"/>
                  <a:pt x="8590751" y="1426902"/>
                </a:cubicBezTo>
                <a:lnTo>
                  <a:pt x="8590635" y="1428050"/>
                </a:lnTo>
                <a:cubicBezTo>
                  <a:pt x="8585324" y="1429061"/>
                  <a:pt x="8579995" y="1430009"/>
                  <a:pt x="8574418" y="1429590"/>
                </a:cubicBezTo>
                <a:cubicBezTo>
                  <a:pt x="8543246" y="1435144"/>
                  <a:pt x="8511366" y="1438125"/>
                  <a:pt x="8478991" y="1438652"/>
                </a:cubicBezTo>
                <a:lnTo>
                  <a:pt x="8461873" y="1440278"/>
                </a:lnTo>
                <a:lnTo>
                  <a:pt x="8461847" y="1439783"/>
                </a:lnTo>
                <a:lnTo>
                  <a:pt x="8461348" y="1439816"/>
                </a:lnTo>
                <a:cubicBezTo>
                  <a:pt x="8460782" y="1436014"/>
                  <a:pt x="8460755" y="1432198"/>
                  <a:pt x="8460755" y="1428376"/>
                </a:cubicBezTo>
                <a:cubicBezTo>
                  <a:pt x="8460755" y="1422694"/>
                  <a:pt x="8460814" y="1417025"/>
                  <a:pt x="8462126" y="1411395"/>
                </a:cubicBezTo>
                <a:cubicBezTo>
                  <a:pt x="8462083" y="1380067"/>
                  <a:pt x="8464533" y="1349182"/>
                  <a:pt x="8469590" y="1318938"/>
                </a:cubicBezTo>
                <a:lnTo>
                  <a:pt x="8470130" y="1312248"/>
                </a:lnTo>
                <a:cubicBezTo>
                  <a:pt x="8470299" y="1312243"/>
                  <a:pt x="8470468" y="1312238"/>
                  <a:pt x="8470636" y="1312185"/>
                </a:cubicBezTo>
                <a:cubicBezTo>
                  <a:pt x="8514628" y="1003427"/>
                  <a:pt x="8735297" y="749863"/>
                  <a:pt x="9030178" y="651504"/>
                </a:cubicBezTo>
                <a:close/>
                <a:moveTo>
                  <a:pt x="7620280" y="605769"/>
                </a:moveTo>
                <a:lnTo>
                  <a:pt x="7637367" y="607392"/>
                </a:lnTo>
                <a:cubicBezTo>
                  <a:pt x="7669753" y="607919"/>
                  <a:pt x="7701646" y="610900"/>
                  <a:pt x="7732829" y="616457"/>
                </a:cubicBezTo>
                <a:cubicBezTo>
                  <a:pt x="7738405" y="616038"/>
                  <a:pt x="7743733" y="616986"/>
                  <a:pt x="7749042" y="617996"/>
                </a:cubicBezTo>
                <a:lnTo>
                  <a:pt x="7749159" y="619144"/>
                </a:lnTo>
                <a:cubicBezTo>
                  <a:pt x="8108009" y="678542"/>
                  <a:pt x="8389048" y="959319"/>
                  <a:pt x="8439324" y="1312185"/>
                </a:cubicBezTo>
                <a:cubicBezTo>
                  <a:pt x="8439492" y="1312238"/>
                  <a:pt x="8439661" y="1312243"/>
                  <a:pt x="8439830" y="1312248"/>
                </a:cubicBezTo>
                <a:lnTo>
                  <a:pt x="8440370" y="1318938"/>
                </a:lnTo>
                <a:cubicBezTo>
                  <a:pt x="8445427" y="1349182"/>
                  <a:pt x="8447877" y="1380067"/>
                  <a:pt x="8447834" y="1411395"/>
                </a:cubicBezTo>
                <a:cubicBezTo>
                  <a:pt x="8449146" y="1417025"/>
                  <a:pt x="8449205" y="1422694"/>
                  <a:pt x="8449205" y="1428376"/>
                </a:cubicBezTo>
                <a:cubicBezTo>
                  <a:pt x="8449205" y="1432198"/>
                  <a:pt x="8449178" y="1436014"/>
                  <a:pt x="8448612" y="1439816"/>
                </a:cubicBezTo>
                <a:lnTo>
                  <a:pt x="8448113" y="1439783"/>
                </a:lnTo>
                <a:lnTo>
                  <a:pt x="8448087" y="1440278"/>
                </a:lnTo>
                <a:lnTo>
                  <a:pt x="8430969" y="1438652"/>
                </a:lnTo>
                <a:cubicBezTo>
                  <a:pt x="8398594" y="1438125"/>
                  <a:pt x="8366714" y="1435144"/>
                  <a:pt x="8335542" y="1429590"/>
                </a:cubicBezTo>
                <a:cubicBezTo>
                  <a:pt x="8329965" y="1430009"/>
                  <a:pt x="8324636" y="1429061"/>
                  <a:pt x="8319325" y="1428050"/>
                </a:cubicBezTo>
                <a:lnTo>
                  <a:pt x="8319209" y="1426902"/>
                </a:lnTo>
                <a:cubicBezTo>
                  <a:pt x="7960358" y="1367503"/>
                  <a:pt x="7679319" y="1086726"/>
                  <a:pt x="7629044" y="733861"/>
                </a:cubicBezTo>
                <a:cubicBezTo>
                  <a:pt x="7628876" y="733808"/>
                  <a:pt x="7628708" y="733803"/>
                  <a:pt x="7628538" y="733798"/>
                </a:cubicBezTo>
                <a:lnTo>
                  <a:pt x="7628000" y="727122"/>
                </a:lnTo>
                <a:cubicBezTo>
                  <a:pt x="7622941" y="696872"/>
                  <a:pt x="7620490" y="665981"/>
                  <a:pt x="7620533" y="634646"/>
                </a:cubicBezTo>
                <a:cubicBezTo>
                  <a:pt x="7619221" y="629018"/>
                  <a:pt x="7619162" y="623351"/>
                  <a:pt x="7619162" y="617670"/>
                </a:cubicBezTo>
                <a:lnTo>
                  <a:pt x="7619756" y="606230"/>
                </a:lnTo>
                <a:lnTo>
                  <a:pt x="7620254" y="606263"/>
                </a:lnTo>
                <a:close/>
                <a:moveTo>
                  <a:pt x="7597529" y="605769"/>
                </a:moveTo>
                <a:lnTo>
                  <a:pt x="7597555" y="606263"/>
                </a:lnTo>
                <a:lnTo>
                  <a:pt x="7598053" y="606230"/>
                </a:lnTo>
                <a:lnTo>
                  <a:pt x="7598647" y="617670"/>
                </a:lnTo>
                <a:cubicBezTo>
                  <a:pt x="7598647" y="623351"/>
                  <a:pt x="7598588" y="629018"/>
                  <a:pt x="7597276" y="634646"/>
                </a:cubicBezTo>
                <a:cubicBezTo>
                  <a:pt x="7597319" y="665981"/>
                  <a:pt x="7594868" y="696872"/>
                  <a:pt x="7589809" y="727122"/>
                </a:cubicBezTo>
                <a:lnTo>
                  <a:pt x="7589271" y="733798"/>
                </a:lnTo>
                <a:cubicBezTo>
                  <a:pt x="7589101" y="733803"/>
                  <a:pt x="7588933" y="733808"/>
                  <a:pt x="7588765" y="733861"/>
                </a:cubicBezTo>
                <a:cubicBezTo>
                  <a:pt x="7538490" y="1086726"/>
                  <a:pt x="7257451" y="1367503"/>
                  <a:pt x="6898600" y="1426902"/>
                </a:cubicBezTo>
                <a:lnTo>
                  <a:pt x="6898484" y="1428050"/>
                </a:lnTo>
                <a:cubicBezTo>
                  <a:pt x="6893173" y="1429061"/>
                  <a:pt x="6887844" y="1430009"/>
                  <a:pt x="6882267" y="1429590"/>
                </a:cubicBezTo>
                <a:cubicBezTo>
                  <a:pt x="6851095" y="1435144"/>
                  <a:pt x="6819215" y="1438125"/>
                  <a:pt x="6786841" y="1438652"/>
                </a:cubicBezTo>
                <a:lnTo>
                  <a:pt x="6769722" y="1440278"/>
                </a:lnTo>
                <a:lnTo>
                  <a:pt x="6769696" y="1439783"/>
                </a:lnTo>
                <a:lnTo>
                  <a:pt x="6769197" y="1439816"/>
                </a:lnTo>
                <a:cubicBezTo>
                  <a:pt x="6768631" y="1436014"/>
                  <a:pt x="6768604" y="1432198"/>
                  <a:pt x="6768604" y="1428376"/>
                </a:cubicBezTo>
                <a:cubicBezTo>
                  <a:pt x="6768604" y="1422694"/>
                  <a:pt x="6768663" y="1417025"/>
                  <a:pt x="6769975" y="1411395"/>
                </a:cubicBezTo>
                <a:cubicBezTo>
                  <a:pt x="6769933" y="1380067"/>
                  <a:pt x="6772382" y="1349182"/>
                  <a:pt x="6777439" y="1318938"/>
                </a:cubicBezTo>
                <a:lnTo>
                  <a:pt x="6777979" y="1312248"/>
                </a:lnTo>
                <a:cubicBezTo>
                  <a:pt x="6778148" y="1312243"/>
                  <a:pt x="6778317" y="1312238"/>
                  <a:pt x="6778485" y="1312185"/>
                </a:cubicBezTo>
                <a:cubicBezTo>
                  <a:pt x="6828761" y="959319"/>
                  <a:pt x="7109800" y="678542"/>
                  <a:pt x="7468650" y="619144"/>
                </a:cubicBezTo>
                <a:lnTo>
                  <a:pt x="7468767" y="617996"/>
                </a:lnTo>
                <a:cubicBezTo>
                  <a:pt x="7474076" y="616986"/>
                  <a:pt x="7479404" y="616038"/>
                  <a:pt x="7484980" y="616457"/>
                </a:cubicBezTo>
                <a:cubicBezTo>
                  <a:pt x="7516163" y="610900"/>
                  <a:pt x="7548056" y="607919"/>
                  <a:pt x="7580442" y="607392"/>
                </a:cubicBezTo>
                <a:close/>
                <a:moveTo>
                  <a:pt x="5928129" y="605769"/>
                </a:moveTo>
                <a:lnTo>
                  <a:pt x="5945217" y="607392"/>
                </a:lnTo>
                <a:cubicBezTo>
                  <a:pt x="5977602" y="607919"/>
                  <a:pt x="6009495" y="610900"/>
                  <a:pt x="6040678" y="616457"/>
                </a:cubicBezTo>
                <a:cubicBezTo>
                  <a:pt x="6046254" y="616038"/>
                  <a:pt x="6051582" y="616986"/>
                  <a:pt x="6056891" y="617996"/>
                </a:cubicBezTo>
                <a:lnTo>
                  <a:pt x="6057008" y="619144"/>
                </a:lnTo>
                <a:cubicBezTo>
                  <a:pt x="6415858" y="678542"/>
                  <a:pt x="6696897" y="959319"/>
                  <a:pt x="6747174" y="1312185"/>
                </a:cubicBezTo>
                <a:cubicBezTo>
                  <a:pt x="6747341" y="1312238"/>
                  <a:pt x="6747511" y="1312243"/>
                  <a:pt x="6747679" y="1312248"/>
                </a:cubicBezTo>
                <a:lnTo>
                  <a:pt x="6748220" y="1318938"/>
                </a:lnTo>
                <a:cubicBezTo>
                  <a:pt x="6753276" y="1349182"/>
                  <a:pt x="6755726" y="1380067"/>
                  <a:pt x="6755684" y="1411395"/>
                </a:cubicBezTo>
                <a:cubicBezTo>
                  <a:pt x="6756996" y="1417025"/>
                  <a:pt x="6757054" y="1422694"/>
                  <a:pt x="6757054" y="1428376"/>
                </a:cubicBezTo>
                <a:cubicBezTo>
                  <a:pt x="6757054" y="1432198"/>
                  <a:pt x="6757027" y="1436014"/>
                  <a:pt x="6756461" y="1439816"/>
                </a:cubicBezTo>
                <a:lnTo>
                  <a:pt x="6755962" y="1439783"/>
                </a:lnTo>
                <a:lnTo>
                  <a:pt x="6755936" y="1440278"/>
                </a:lnTo>
                <a:lnTo>
                  <a:pt x="6738818" y="1438652"/>
                </a:lnTo>
                <a:cubicBezTo>
                  <a:pt x="6706444" y="1438125"/>
                  <a:pt x="6674563" y="1435144"/>
                  <a:pt x="6643391" y="1429590"/>
                </a:cubicBezTo>
                <a:cubicBezTo>
                  <a:pt x="6637814" y="1430009"/>
                  <a:pt x="6632485" y="1429061"/>
                  <a:pt x="6627175" y="1428050"/>
                </a:cubicBezTo>
                <a:lnTo>
                  <a:pt x="6627059" y="1426902"/>
                </a:lnTo>
                <a:cubicBezTo>
                  <a:pt x="6268207" y="1367503"/>
                  <a:pt x="5987168" y="1086726"/>
                  <a:pt x="5936893" y="733861"/>
                </a:cubicBezTo>
                <a:cubicBezTo>
                  <a:pt x="5936725" y="733808"/>
                  <a:pt x="5936557" y="733803"/>
                  <a:pt x="5936387" y="733798"/>
                </a:cubicBezTo>
                <a:lnTo>
                  <a:pt x="5935849" y="727122"/>
                </a:lnTo>
                <a:cubicBezTo>
                  <a:pt x="5930790" y="696872"/>
                  <a:pt x="5928340" y="665981"/>
                  <a:pt x="5928382" y="634646"/>
                </a:cubicBezTo>
                <a:cubicBezTo>
                  <a:pt x="5927070" y="629018"/>
                  <a:pt x="5927011" y="623351"/>
                  <a:pt x="5927011" y="617670"/>
                </a:cubicBezTo>
                <a:lnTo>
                  <a:pt x="5927605" y="606230"/>
                </a:lnTo>
                <a:lnTo>
                  <a:pt x="5928103" y="606263"/>
                </a:lnTo>
                <a:close/>
                <a:moveTo>
                  <a:pt x="5905378" y="605769"/>
                </a:moveTo>
                <a:lnTo>
                  <a:pt x="5905404" y="606263"/>
                </a:lnTo>
                <a:lnTo>
                  <a:pt x="5905902" y="606230"/>
                </a:lnTo>
                <a:lnTo>
                  <a:pt x="5906496" y="617670"/>
                </a:lnTo>
                <a:cubicBezTo>
                  <a:pt x="5906496" y="623351"/>
                  <a:pt x="5906438" y="629018"/>
                  <a:pt x="5905126" y="634646"/>
                </a:cubicBezTo>
                <a:cubicBezTo>
                  <a:pt x="5905168" y="665981"/>
                  <a:pt x="5902717" y="696872"/>
                  <a:pt x="5897659" y="727122"/>
                </a:cubicBezTo>
                <a:lnTo>
                  <a:pt x="5897120" y="733798"/>
                </a:lnTo>
                <a:cubicBezTo>
                  <a:pt x="5896951" y="733803"/>
                  <a:pt x="5896782" y="733808"/>
                  <a:pt x="5896615" y="733861"/>
                </a:cubicBezTo>
                <a:cubicBezTo>
                  <a:pt x="5846339" y="1086726"/>
                  <a:pt x="5565300" y="1367503"/>
                  <a:pt x="5206449" y="1426902"/>
                </a:cubicBezTo>
                <a:lnTo>
                  <a:pt x="5206334" y="1428050"/>
                </a:lnTo>
                <a:cubicBezTo>
                  <a:pt x="5201022" y="1429061"/>
                  <a:pt x="5195693" y="1430009"/>
                  <a:pt x="5190116" y="1429590"/>
                </a:cubicBezTo>
                <a:cubicBezTo>
                  <a:pt x="5158944" y="1435144"/>
                  <a:pt x="5127065" y="1438125"/>
                  <a:pt x="5094690" y="1438652"/>
                </a:cubicBezTo>
                <a:lnTo>
                  <a:pt x="5077571" y="1440278"/>
                </a:lnTo>
                <a:lnTo>
                  <a:pt x="5077545" y="1439783"/>
                </a:lnTo>
                <a:lnTo>
                  <a:pt x="5077046" y="1439816"/>
                </a:lnTo>
                <a:cubicBezTo>
                  <a:pt x="5076480" y="1436014"/>
                  <a:pt x="5076453" y="1432198"/>
                  <a:pt x="5076453" y="1428376"/>
                </a:cubicBezTo>
                <a:cubicBezTo>
                  <a:pt x="5076453" y="1422694"/>
                  <a:pt x="5076512" y="1417025"/>
                  <a:pt x="5077824" y="1411395"/>
                </a:cubicBezTo>
                <a:cubicBezTo>
                  <a:pt x="5077782" y="1380067"/>
                  <a:pt x="5080231" y="1349182"/>
                  <a:pt x="5085288" y="1318938"/>
                </a:cubicBezTo>
                <a:lnTo>
                  <a:pt x="5085828" y="1312248"/>
                </a:lnTo>
                <a:cubicBezTo>
                  <a:pt x="5085997" y="1312243"/>
                  <a:pt x="5086166" y="1312238"/>
                  <a:pt x="5086334" y="1312185"/>
                </a:cubicBezTo>
                <a:cubicBezTo>
                  <a:pt x="5136610" y="959319"/>
                  <a:pt x="5417649" y="678542"/>
                  <a:pt x="5776501" y="619144"/>
                </a:cubicBezTo>
                <a:lnTo>
                  <a:pt x="5776617" y="617996"/>
                </a:lnTo>
                <a:cubicBezTo>
                  <a:pt x="5781926" y="616986"/>
                  <a:pt x="5787253" y="616038"/>
                  <a:pt x="5792829" y="616457"/>
                </a:cubicBezTo>
                <a:cubicBezTo>
                  <a:pt x="5824013" y="610900"/>
                  <a:pt x="5855905" y="607919"/>
                  <a:pt x="5888291" y="607392"/>
                </a:cubicBezTo>
                <a:close/>
                <a:moveTo>
                  <a:pt x="4235979" y="605769"/>
                </a:moveTo>
                <a:lnTo>
                  <a:pt x="4253065" y="607392"/>
                </a:lnTo>
                <a:cubicBezTo>
                  <a:pt x="4285451" y="607919"/>
                  <a:pt x="4317343" y="610900"/>
                  <a:pt x="4348528" y="616457"/>
                </a:cubicBezTo>
                <a:cubicBezTo>
                  <a:pt x="4354104" y="616038"/>
                  <a:pt x="4359431" y="616986"/>
                  <a:pt x="4364739" y="617996"/>
                </a:cubicBezTo>
                <a:lnTo>
                  <a:pt x="4364856" y="619144"/>
                </a:lnTo>
                <a:cubicBezTo>
                  <a:pt x="4723707" y="678542"/>
                  <a:pt x="5004746" y="959319"/>
                  <a:pt x="5055022" y="1312185"/>
                </a:cubicBezTo>
                <a:cubicBezTo>
                  <a:pt x="5055190" y="1312238"/>
                  <a:pt x="5055359" y="1312243"/>
                  <a:pt x="5055528" y="1312248"/>
                </a:cubicBezTo>
                <a:lnTo>
                  <a:pt x="5056068" y="1318938"/>
                </a:lnTo>
                <a:cubicBezTo>
                  <a:pt x="5061125" y="1349182"/>
                  <a:pt x="5063574" y="1380067"/>
                  <a:pt x="5063532" y="1411395"/>
                </a:cubicBezTo>
                <a:cubicBezTo>
                  <a:pt x="5064844" y="1417025"/>
                  <a:pt x="5064903" y="1422694"/>
                  <a:pt x="5064903" y="1428376"/>
                </a:cubicBezTo>
                <a:cubicBezTo>
                  <a:pt x="5064903" y="1432198"/>
                  <a:pt x="5064876" y="1436014"/>
                  <a:pt x="5064310" y="1439816"/>
                </a:cubicBezTo>
                <a:lnTo>
                  <a:pt x="5063811" y="1439783"/>
                </a:lnTo>
                <a:lnTo>
                  <a:pt x="5063785" y="1440278"/>
                </a:lnTo>
                <a:lnTo>
                  <a:pt x="5046666" y="1438652"/>
                </a:lnTo>
                <a:cubicBezTo>
                  <a:pt x="5014292" y="1438125"/>
                  <a:pt x="4982412" y="1435144"/>
                  <a:pt x="4951241" y="1429590"/>
                </a:cubicBezTo>
                <a:cubicBezTo>
                  <a:pt x="4945663" y="1430009"/>
                  <a:pt x="4940334" y="1429061"/>
                  <a:pt x="4935023" y="1428050"/>
                </a:cubicBezTo>
                <a:lnTo>
                  <a:pt x="4934907" y="1426902"/>
                </a:lnTo>
                <a:cubicBezTo>
                  <a:pt x="4576056" y="1367503"/>
                  <a:pt x="4295017" y="1086726"/>
                  <a:pt x="4244741" y="733861"/>
                </a:cubicBezTo>
                <a:cubicBezTo>
                  <a:pt x="4244574" y="733808"/>
                  <a:pt x="4244405" y="733803"/>
                  <a:pt x="4244236" y="733798"/>
                </a:cubicBezTo>
                <a:lnTo>
                  <a:pt x="4243697" y="727122"/>
                </a:lnTo>
                <a:cubicBezTo>
                  <a:pt x="4238639" y="696872"/>
                  <a:pt x="4236188" y="665981"/>
                  <a:pt x="4236230" y="634646"/>
                </a:cubicBezTo>
                <a:cubicBezTo>
                  <a:pt x="4234918" y="629018"/>
                  <a:pt x="4234860" y="623351"/>
                  <a:pt x="4234860" y="617670"/>
                </a:cubicBezTo>
                <a:lnTo>
                  <a:pt x="4235454" y="606230"/>
                </a:lnTo>
                <a:lnTo>
                  <a:pt x="4235952" y="606263"/>
                </a:lnTo>
                <a:close/>
                <a:moveTo>
                  <a:pt x="4213227" y="605769"/>
                </a:moveTo>
                <a:lnTo>
                  <a:pt x="4213253" y="606263"/>
                </a:lnTo>
                <a:lnTo>
                  <a:pt x="4213751" y="606230"/>
                </a:lnTo>
                <a:lnTo>
                  <a:pt x="4214345" y="617670"/>
                </a:lnTo>
                <a:cubicBezTo>
                  <a:pt x="4214345" y="623351"/>
                  <a:pt x="4214286" y="629018"/>
                  <a:pt x="4212974" y="634646"/>
                </a:cubicBezTo>
                <a:cubicBezTo>
                  <a:pt x="4213016" y="665981"/>
                  <a:pt x="4210566" y="696872"/>
                  <a:pt x="4205507" y="727122"/>
                </a:cubicBezTo>
                <a:lnTo>
                  <a:pt x="4204969" y="733798"/>
                </a:lnTo>
                <a:cubicBezTo>
                  <a:pt x="4204799" y="733803"/>
                  <a:pt x="4204631" y="733808"/>
                  <a:pt x="4204463" y="733861"/>
                </a:cubicBezTo>
                <a:cubicBezTo>
                  <a:pt x="4154188" y="1086726"/>
                  <a:pt x="3873149" y="1367503"/>
                  <a:pt x="3514297" y="1426902"/>
                </a:cubicBezTo>
                <a:lnTo>
                  <a:pt x="3514181" y="1428050"/>
                </a:lnTo>
                <a:cubicBezTo>
                  <a:pt x="3508871" y="1429061"/>
                  <a:pt x="3503542" y="1430009"/>
                  <a:pt x="3497965" y="1429590"/>
                </a:cubicBezTo>
                <a:cubicBezTo>
                  <a:pt x="3466793" y="1435144"/>
                  <a:pt x="3434912" y="1438125"/>
                  <a:pt x="3402538" y="1438652"/>
                </a:cubicBezTo>
                <a:lnTo>
                  <a:pt x="3385420" y="1440278"/>
                </a:lnTo>
                <a:lnTo>
                  <a:pt x="3385394" y="1439783"/>
                </a:lnTo>
                <a:lnTo>
                  <a:pt x="3384895" y="1439816"/>
                </a:lnTo>
                <a:cubicBezTo>
                  <a:pt x="3384329" y="1436014"/>
                  <a:pt x="3384302" y="1432198"/>
                  <a:pt x="3384302" y="1428376"/>
                </a:cubicBezTo>
                <a:cubicBezTo>
                  <a:pt x="3384302" y="1422694"/>
                  <a:pt x="3384360" y="1417025"/>
                  <a:pt x="3385672" y="1411395"/>
                </a:cubicBezTo>
                <a:cubicBezTo>
                  <a:pt x="3385630" y="1380067"/>
                  <a:pt x="3388080" y="1349182"/>
                  <a:pt x="3393136" y="1318938"/>
                </a:cubicBezTo>
                <a:lnTo>
                  <a:pt x="3393677" y="1312248"/>
                </a:lnTo>
                <a:cubicBezTo>
                  <a:pt x="3393845" y="1312243"/>
                  <a:pt x="3394015" y="1312238"/>
                  <a:pt x="3394182" y="1312185"/>
                </a:cubicBezTo>
                <a:cubicBezTo>
                  <a:pt x="3444459" y="959319"/>
                  <a:pt x="3725498" y="678542"/>
                  <a:pt x="4084348" y="619144"/>
                </a:cubicBezTo>
                <a:lnTo>
                  <a:pt x="4084465" y="617996"/>
                </a:lnTo>
                <a:cubicBezTo>
                  <a:pt x="4089774" y="616986"/>
                  <a:pt x="4095102" y="616038"/>
                  <a:pt x="4100678" y="616457"/>
                </a:cubicBezTo>
                <a:cubicBezTo>
                  <a:pt x="4131861" y="610900"/>
                  <a:pt x="4163754" y="607919"/>
                  <a:pt x="4196139" y="607392"/>
                </a:cubicBezTo>
                <a:close/>
                <a:moveTo>
                  <a:pt x="2543827" y="605769"/>
                </a:moveTo>
                <a:lnTo>
                  <a:pt x="2560914" y="607392"/>
                </a:lnTo>
                <a:cubicBezTo>
                  <a:pt x="2593300" y="607919"/>
                  <a:pt x="2625192" y="610900"/>
                  <a:pt x="2656376" y="616457"/>
                </a:cubicBezTo>
                <a:cubicBezTo>
                  <a:pt x="2661952" y="616038"/>
                  <a:pt x="2667280" y="616986"/>
                  <a:pt x="2672588" y="617996"/>
                </a:cubicBezTo>
                <a:lnTo>
                  <a:pt x="2672706" y="619144"/>
                </a:lnTo>
                <a:cubicBezTo>
                  <a:pt x="3031556" y="678542"/>
                  <a:pt x="3312595" y="959319"/>
                  <a:pt x="3362871" y="1312185"/>
                </a:cubicBezTo>
                <a:cubicBezTo>
                  <a:pt x="3363039" y="1312238"/>
                  <a:pt x="3363208" y="1312243"/>
                  <a:pt x="3363377" y="1312248"/>
                </a:cubicBezTo>
                <a:lnTo>
                  <a:pt x="3363917" y="1318938"/>
                </a:lnTo>
                <a:cubicBezTo>
                  <a:pt x="3368974" y="1349182"/>
                  <a:pt x="3371423" y="1380067"/>
                  <a:pt x="3371381" y="1411395"/>
                </a:cubicBezTo>
                <a:cubicBezTo>
                  <a:pt x="3372693" y="1417025"/>
                  <a:pt x="3372752" y="1422694"/>
                  <a:pt x="3372752" y="1428376"/>
                </a:cubicBezTo>
                <a:cubicBezTo>
                  <a:pt x="3372752" y="1432198"/>
                  <a:pt x="3372725" y="1436014"/>
                  <a:pt x="3372159" y="1439816"/>
                </a:cubicBezTo>
                <a:lnTo>
                  <a:pt x="3371660" y="1439783"/>
                </a:lnTo>
                <a:lnTo>
                  <a:pt x="3371634" y="1440278"/>
                </a:lnTo>
                <a:lnTo>
                  <a:pt x="3354515" y="1438652"/>
                </a:lnTo>
                <a:cubicBezTo>
                  <a:pt x="3322141" y="1438125"/>
                  <a:pt x="3290261" y="1435144"/>
                  <a:pt x="3259089" y="1429590"/>
                </a:cubicBezTo>
                <a:cubicBezTo>
                  <a:pt x="3253512" y="1430009"/>
                  <a:pt x="3248183" y="1429061"/>
                  <a:pt x="3242872" y="1428050"/>
                </a:cubicBezTo>
                <a:lnTo>
                  <a:pt x="3242756" y="1426902"/>
                </a:lnTo>
                <a:cubicBezTo>
                  <a:pt x="2883905" y="1367503"/>
                  <a:pt x="2602866" y="1086726"/>
                  <a:pt x="2552590" y="733861"/>
                </a:cubicBezTo>
                <a:cubicBezTo>
                  <a:pt x="2552423" y="733808"/>
                  <a:pt x="2552254" y="733803"/>
                  <a:pt x="2552085" y="733798"/>
                </a:cubicBezTo>
                <a:lnTo>
                  <a:pt x="2551547" y="727122"/>
                </a:lnTo>
                <a:cubicBezTo>
                  <a:pt x="2546488" y="696872"/>
                  <a:pt x="2544037" y="665981"/>
                  <a:pt x="2544079" y="634646"/>
                </a:cubicBezTo>
                <a:cubicBezTo>
                  <a:pt x="2542767" y="629018"/>
                  <a:pt x="2542709" y="623351"/>
                  <a:pt x="2542709" y="617670"/>
                </a:cubicBezTo>
                <a:lnTo>
                  <a:pt x="2543303" y="606230"/>
                </a:lnTo>
                <a:lnTo>
                  <a:pt x="2543801" y="606263"/>
                </a:lnTo>
                <a:close/>
                <a:moveTo>
                  <a:pt x="2521076" y="605769"/>
                </a:moveTo>
                <a:lnTo>
                  <a:pt x="2521102" y="606263"/>
                </a:lnTo>
                <a:lnTo>
                  <a:pt x="2521600" y="606230"/>
                </a:lnTo>
                <a:lnTo>
                  <a:pt x="2522194" y="617670"/>
                </a:lnTo>
                <a:cubicBezTo>
                  <a:pt x="2522194" y="623351"/>
                  <a:pt x="2522135" y="629018"/>
                  <a:pt x="2520823" y="634646"/>
                </a:cubicBezTo>
                <a:cubicBezTo>
                  <a:pt x="2520865" y="665981"/>
                  <a:pt x="2518415" y="696872"/>
                  <a:pt x="2513356" y="727122"/>
                </a:cubicBezTo>
                <a:lnTo>
                  <a:pt x="2512818" y="733798"/>
                </a:lnTo>
                <a:cubicBezTo>
                  <a:pt x="2512648" y="733803"/>
                  <a:pt x="2512480" y="733808"/>
                  <a:pt x="2512312" y="733861"/>
                </a:cubicBezTo>
                <a:cubicBezTo>
                  <a:pt x="2462037" y="1086726"/>
                  <a:pt x="2180998" y="1367503"/>
                  <a:pt x="1822147" y="1426902"/>
                </a:cubicBezTo>
                <a:lnTo>
                  <a:pt x="1822030" y="1428050"/>
                </a:lnTo>
                <a:cubicBezTo>
                  <a:pt x="1816720" y="1429061"/>
                  <a:pt x="1811391" y="1430009"/>
                  <a:pt x="1805814" y="1429590"/>
                </a:cubicBezTo>
                <a:cubicBezTo>
                  <a:pt x="1774642" y="1435144"/>
                  <a:pt x="1742762" y="1438125"/>
                  <a:pt x="1710387" y="1438652"/>
                </a:cubicBezTo>
                <a:lnTo>
                  <a:pt x="1693269" y="1440278"/>
                </a:lnTo>
                <a:lnTo>
                  <a:pt x="1693243" y="1439783"/>
                </a:lnTo>
                <a:lnTo>
                  <a:pt x="1692744" y="1439816"/>
                </a:lnTo>
                <a:cubicBezTo>
                  <a:pt x="1692178" y="1436014"/>
                  <a:pt x="1692151" y="1432198"/>
                  <a:pt x="1692151" y="1428376"/>
                </a:cubicBezTo>
                <a:cubicBezTo>
                  <a:pt x="1692151" y="1422694"/>
                  <a:pt x="1692209" y="1417025"/>
                  <a:pt x="1693521" y="1411395"/>
                </a:cubicBezTo>
                <a:cubicBezTo>
                  <a:pt x="1693479" y="1380067"/>
                  <a:pt x="1695929" y="1349182"/>
                  <a:pt x="1700985" y="1318938"/>
                </a:cubicBezTo>
                <a:lnTo>
                  <a:pt x="1701526" y="1312248"/>
                </a:lnTo>
                <a:cubicBezTo>
                  <a:pt x="1701694" y="1312243"/>
                  <a:pt x="1701864" y="1312238"/>
                  <a:pt x="1702031" y="1312185"/>
                </a:cubicBezTo>
                <a:cubicBezTo>
                  <a:pt x="1752308" y="959319"/>
                  <a:pt x="2033347" y="678542"/>
                  <a:pt x="2392197" y="619144"/>
                </a:cubicBezTo>
                <a:lnTo>
                  <a:pt x="2392314" y="617996"/>
                </a:lnTo>
                <a:cubicBezTo>
                  <a:pt x="2397623" y="616986"/>
                  <a:pt x="2402951" y="616038"/>
                  <a:pt x="2408527" y="616457"/>
                </a:cubicBezTo>
                <a:cubicBezTo>
                  <a:pt x="2439710" y="610900"/>
                  <a:pt x="2471603" y="607919"/>
                  <a:pt x="2503988" y="607392"/>
                </a:cubicBezTo>
                <a:close/>
                <a:moveTo>
                  <a:pt x="851676" y="605769"/>
                </a:moveTo>
                <a:lnTo>
                  <a:pt x="868763" y="607392"/>
                </a:lnTo>
                <a:cubicBezTo>
                  <a:pt x="901149" y="607919"/>
                  <a:pt x="933041" y="610900"/>
                  <a:pt x="964225" y="616457"/>
                </a:cubicBezTo>
                <a:cubicBezTo>
                  <a:pt x="969801" y="616038"/>
                  <a:pt x="975129" y="616986"/>
                  <a:pt x="980437" y="617996"/>
                </a:cubicBezTo>
                <a:lnTo>
                  <a:pt x="980555" y="619144"/>
                </a:lnTo>
                <a:cubicBezTo>
                  <a:pt x="1339405" y="678542"/>
                  <a:pt x="1620444" y="959319"/>
                  <a:pt x="1670720" y="1312185"/>
                </a:cubicBezTo>
                <a:cubicBezTo>
                  <a:pt x="1670888" y="1312238"/>
                  <a:pt x="1671057" y="1312243"/>
                  <a:pt x="1671226" y="1312248"/>
                </a:cubicBezTo>
                <a:lnTo>
                  <a:pt x="1671766" y="1318938"/>
                </a:lnTo>
                <a:cubicBezTo>
                  <a:pt x="1676823" y="1349182"/>
                  <a:pt x="1679272" y="1380067"/>
                  <a:pt x="1679230" y="1411395"/>
                </a:cubicBezTo>
                <a:cubicBezTo>
                  <a:pt x="1680542" y="1417025"/>
                  <a:pt x="1680601" y="1422694"/>
                  <a:pt x="1680601" y="1428376"/>
                </a:cubicBezTo>
                <a:cubicBezTo>
                  <a:pt x="1680601" y="1432198"/>
                  <a:pt x="1680574" y="1436014"/>
                  <a:pt x="1680008" y="1439816"/>
                </a:cubicBezTo>
                <a:lnTo>
                  <a:pt x="1679509" y="1439783"/>
                </a:lnTo>
                <a:lnTo>
                  <a:pt x="1679483" y="1440278"/>
                </a:lnTo>
                <a:lnTo>
                  <a:pt x="1662364" y="1438652"/>
                </a:lnTo>
                <a:cubicBezTo>
                  <a:pt x="1629990" y="1438125"/>
                  <a:pt x="1598110" y="1435144"/>
                  <a:pt x="1566938" y="1429590"/>
                </a:cubicBezTo>
                <a:cubicBezTo>
                  <a:pt x="1561361" y="1430009"/>
                  <a:pt x="1556032" y="1429061"/>
                  <a:pt x="1550721" y="1428050"/>
                </a:cubicBezTo>
                <a:lnTo>
                  <a:pt x="1550605" y="1426902"/>
                </a:lnTo>
                <a:cubicBezTo>
                  <a:pt x="1191754" y="1367503"/>
                  <a:pt x="910715" y="1086726"/>
                  <a:pt x="860439" y="733861"/>
                </a:cubicBezTo>
                <a:cubicBezTo>
                  <a:pt x="860272" y="733808"/>
                  <a:pt x="860103" y="733803"/>
                  <a:pt x="859934" y="733798"/>
                </a:cubicBezTo>
                <a:lnTo>
                  <a:pt x="859396" y="727122"/>
                </a:lnTo>
                <a:cubicBezTo>
                  <a:pt x="854337" y="696872"/>
                  <a:pt x="851886" y="665981"/>
                  <a:pt x="851928" y="634646"/>
                </a:cubicBezTo>
                <a:cubicBezTo>
                  <a:pt x="850616" y="629018"/>
                  <a:pt x="850558" y="623351"/>
                  <a:pt x="850558" y="617670"/>
                </a:cubicBezTo>
                <a:lnTo>
                  <a:pt x="851152" y="606230"/>
                </a:lnTo>
                <a:lnTo>
                  <a:pt x="851650" y="606263"/>
                </a:lnTo>
                <a:close/>
                <a:moveTo>
                  <a:pt x="828925" y="605769"/>
                </a:moveTo>
                <a:lnTo>
                  <a:pt x="828951" y="606263"/>
                </a:lnTo>
                <a:lnTo>
                  <a:pt x="829449" y="606230"/>
                </a:lnTo>
                <a:lnTo>
                  <a:pt x="830043" y="617670"/>
                </a:lnTo>
                <a:cubicBezTo>
                  <a:pt x="830043" y="623351"/>
                  <a:pt x="829984" y="629018"/>
                  <a:pt x="828672" y="634646"/>
                </a:cubicBezTo>
                <a:cubicBezTo>
                  <a:pt x="828714" y="665981"/>
                  <a:pt x="826264" y="696872"/>
                  <a:pt x="821205" y="727122"/>
                </a:cubicBezTo>
                <a:lnTo>
                  <a:pt x="820667" y="733798"/>
                </a:lnTo>
                <a:cubicBezTo>
                  <a:pt x="820497" y="733803"/>
                  <a:pt x="820329" y="733808"/>
                  <a:pt x="820161" y="733861"/>
                </a:cubicBezTo>
                <a:cubicBezTo>
                  <a:pt x="769886" y="1086726"/>
                  <a:pt x="488847" y="1367503"/>
                  <a:pt x="129995" y="1426902"/>
                </a:cubicBezTo>
                <a:lnTo>
                  <a:pt x="129879" y="1428050"/>
                </a:lnTo>
                <a:cubicBezTo>
                  <a:pt x="124569" y="1429061"/>
                  <a:pt x="119240" y="1430009"/>
                  <a:pt x="113663" y="1429590"/>
                </a:cubicBezTo>
                <a:cubicBezTo>
                  <a:pt x="82491" y="1435144"/>
                  <a:pt x="50611" y="1438125"/>
                  <a:pt x="18236" y="1438652"/>
                </a:cubicBezTo>
                <a:lnTo>
                  <a:pt x="1118" y="1440278"/>
                </a:lnTo>
                <a:lnTo>
                  <a:pt x="1092" y="1439783"/>
                </a:lnTo>
                <a:lnTo>
                  <a:pt x="593" y="1439816"/>
                </a:lnTo>
                <a:cubicBezTo>
                  <a:pt x="27" y="1436014"/>
                  <a:pt x="0" y="1432198"/>
                  <a:pt x="0" y="1428376"/>
                </a:cubicBezTo>
                <a:cubicBezTo>
                  <a:pt x="0" y="1422694"/>
                  <a:pt x="58" y="1417025"/>
                  <a:pt x="1370" y="1411395"/>
                </a:cubicBezTo>
                <a:cubicBezTo>
                  <a:pt x="1328" y="1380067"/>
                  <a:pt x="3778" y="1349182"/>
                  <a:pt x="8835" y="1318938"/>
                </a:cubicBezTo>
                <a:lnTo>
                  <a:pt x="9375" y="1312248"/>
                </a:lnTo>
                <a:cubicBezTo>
                  <a:pt x="9543" y="1312243"/>
                  <a:pt x="9713" y="1312238"/>
                  <a:pt x="9880" y="1312185"/>
                </a:cubicBezTo>
                <a:cubicBezTo>
                  <a:pt x="60157" y="959319"/>
                  <a:pt x="341196" y="678542"/>
                  <a:pt x="700046" y="619144"/>
                </a:cubicBezTo>
                <a:lnTo>
                  <a:pt x="700163" y="617996"/>
                </a:lnTo>
                <a:cubicBezTo>
                  <a:pt x="705472" y="616986"/>
                  <a:pt x="710800" y="616038"/>
                  <a:pt x="716376" y="616457"/>
                </a:cubicBezTo>
                <a:cubicBezTo>
                  <a:pt x="747559" y="610900"/>
                  <a:pt x="779452" y="607919"/>
                  <a:pt x="811837" y="607392"/>
                </a:cubicBezTo>
                <a:close/>
                <a:moveTo>
                  <a:pt x="8824701" y="0"/>
                </a:moveTo>
                <a:lnTo>
                  <a:pt x="9033411" y="0"/>
                </a:lnTo>
                <a:cubicBezTo>
                  <a:pt x="9066347" y="30426"/>
                  <a:pt x="9096640" y="63469"/>
                  <a:pt x="9123965" y="98781"/>
                </a:cubicBezTo>
                <a:lnTo>
                  <a:pt x="9139239" y="122382"/>
                </a:lnTo>
                <a:lnTo>
                  <a:pt x="9139239" y="425734"/>
                </a:lnTo>
                <a:lnTo>
                  <a:pt x="9104305" y="314451"/>
                </a:lnTo>
                <a:cubicBezTo>
                  <a:pt x="9046997" y="183490"/>
                  <a:pt x="8948803" y="73504"/>
                  <a:pt x="8824701" y="0"/>
                </a:cubicBezTo>
                <a:close/>
                <a:moveTo>
                  <a:pt x="8494877" y="0"/>
                </a:moveTo>
                <a:lnTo>
                  <a:pt x="8628893" y="0"/>
                </a:lnTo>
                <a:cubicBezTo>
                  <a:pt x="8697052" y="198004"/>
                  <a:pt x="8856086" y="355591"/>
                  <a:pt x="9058275" y="426756"/>
                </a:cubicBezTo>
                <a:lnTo>
                  <a:pt x="9139239" y="449526"/>
                </a:lnTo>
                <a:lnTo>
                  <a:pt x="9139239" y="577136"/>
                </a:lnTo>
                <a:lnTo>
                  <a:pt x="9043252" y="554355"/>
                </a:lnTo>
                <a:cubicBezTo>
                  <a:pt x="8776836" y="470904"/>
                  <a:pt x="8569058" y="262348"/>
                  <a:pt x="8494877" y="0"/>
                </a:cubicBezTo>
                <a:close/>
                <a:moveTo>
                  <a:pt x="7876547" y="0"/>
                </a:moveTo>
                <a:lnTo>
                  <a:pt x="8085257" y="0"/>
                </a:lnTo>
                <a:cubicBezTo>
                  <a:pt x="7919787" y="98005"/>
                  <a:pt x="7800378" y="260867"/>
                  <a:pt x="7762527" y="451830"/>
                </a:cubicBezTo>
                <a:cubicBezTo>
                  <a:pt x="8006579" y="399791"/>
                  <a:pt x="8203169" y="226290"/>
                  <a:pt x="8281065" y="0"/>
                </a:cubicBezTo>
                <a:lnTo>
                  <a:pt x="8415081" y="0"/>
                </a:lnTo>
                <a:cubicBezTo>
                  <a:pt x="8330303" y="299826"/>
                  <a:pt x="8071031" y="529393"/>
                  <a:pt x="7749156" y="582253"/>
                </a:cubicBezTo>
                <a:lnTo>
                  <a:pt x="7749040" y="583392"/>
                </a:lnTo>
                <a:cubicBezTo>
                  <a:pt x="7743729" y="584395"/>
                  <a:pt x="7738400" y="585336"/>
                  <a:pt x="7732823" y="584920"/>
                </a:cubicBezTo>
                <a:cubicBezTo>
                  <a:pt x="7701651" y="590430"/>
                  <a:pt x="7669771" y="593388"/>
                  <a:pt x="7637396" y="593911"/>
                </a:cubicBezTo>
                <a:lnTo>
                  <a:pt x="7620278" y="595524"/>
                </a:lnTo>
                <a:lnTo>
                  <a:pt x="7620252" y="595033"/>
                </a:lnTo>
                <a:lnTo>
                  <a:pt x="7619753" y="595066"/>
                </a:lnTo>
                <a:cubicBezTo>
                  <a:pt x="7619187" y="591293"/>
                  <a:pt x="7619160" y="587507"/>
                  <a:pt x="7619160" y="583715"/>
                </a:cubicBezTo>
                <a:cubicBezTo>
                  <a:pt x="7619160" y="578078"/>
                  <a:pt x="7619219" y="572454"/>
                  <a:pt x="7620531" y="566868"/>
                </a:cubicBezTo>
                <a:cubicBezTo>
                  <a:pt x="7620488" y="535786"/>
                  <a:pt x="7622938" y="505143"/>
                  <a:pt x="7627995" y="475137"/>
                </a:cubicBezTo>
                <a:lnTo>
                  <a:pt x="7628535" y="468500"/>
                </a:lnTo>
                <a:cubicBezTo>
                  <a:pt x="7628704" y="468495"/>
                  <a:pt x="7628873" y="468490"/>
                  <a:pt x="7629040" y="468437"/>
                </a:cubicBezTo>
                <a:cubicBezTo>
                  <a:pt x="7655343" y="285283"/>
                  <a:pt x="7744803" y="121704"/>
                  <a:pt x="7876547" y="0"/>
                </a:cubicBezTo>
                <a:close/>
                <a:moveTo>
                  <a:pt x="6802727" y="0"/>
                </a:moveTo>
                <a:lnTo>
                  <a:pt x="6936742" y="0"/>
                </a:lnTo>
                <a:cubicBezTo>
                  <a:pt x="7014638" y="226290"/>
                  <a:pt x="7211228" y="399791"/>
                  <a:pt x="7455280" y="451830"/>
                </a:cubicBezTo>
                <a:cubicBezTo>
                  <a:pt x="7417429" y="260867"/>
                  <a:pt x="7298020" y="98005"/>
                  <a:pt x="7132550" y="0"/>
                </a:cubicBezTo>
                <a:lnTo>
                  <a:pt x="7341259" y="0"/>
                </a:lnTo>
                <a:cubicBezTo>
                  <a:pt x="7473003" y="121704"/>
                  <a:pt x="7562464" y="285283"/>
                  <a:pt x="7588766" y="468437"/>
                </a:cubicBezTo>
                <a:cubicBezTo>
                  <a:pt x="7588934" y="468490"/>
                  <a:pt x="7589103" y="468495"/>
                  <a:pt x="7589272" y="468500"/>
                </a:cubicBezTo>
                <a:lnTo>
                  <a:pt x="7589812" y="475137"/>
                </a:lnTo>
                <a:cubicBezTo>
                  <a:pt x="7594869" y="505143"/>
                  <a:pt x="7597319" y="535786"/>
                  <a:pt x="7597276" y="566868"/>
                </a:cubicBezTo>
                <a:cubicBezTo>
                  <a:pt x="7598588" y="572454"/>
                  <a:pt x="7598647" y="578078"/>
                  <a:pt x="7598647" y="583715"/>
                </a:cubicBezTo>
                <a:cubicBezTo>
                  <a:pt x="7598647" y="587507"/>
                  <a:pt x="7598620" y="591293"/>
                  <a:pt x="7598054" y="595066"/>
                </a:cubicBezTo>
                <a:lnTo>
                  <a:pt x="7597555" y="595033"/>
                </a:lnTo>
                <a:lnTo>
                  <a:pt x="7597529" y="595524"/>
                </a:lnTo>
                <a:lnTo>
                  <a:pt x="7580411" y="593911"/>
                </a:lnTo>
                <a:cubicBezTo>
                  <a:pt x="7548036" y="593388"/>
                  <a:pt x="7516156" y="590430"/>
                  <a:pt x="7484984" y="584920"/>
                </a:cubicBezTo>
                <a:cubicBezTo>
                  <a:pt x="7479407" y="585336"/>
                  <a:pt x="7474078" y="584395"/>
                  <a:pt x="7468767" y="583392"/>
                </a:cubicBezTo>
                <a:lnTo>
                  <a:pt x="7468651" y="582253"/>
                </a:lnTo>
                <a:cubicBezTo>
                  <a:pt x="7146776" y="529393"/>
                  <a:pt x="6887504" y="299826"/>
                  <a:pt x="6802727" y="0"/>
                </a:cubicBezTo>
                <a:close/>
                <a:moveTo>
                  <a:pt x="6184397" y="0"/>
                </a:moveTo>
                <a:lnTo>
                  <a:pt x="6393106" y="0"/>
                </a:lnTo>
                <a:cubicBezTo>
                  <a:pt x="6227636" y="98005"/>
                  <a:pt x="6108227" y="260867"/>
                  <a:pt x="6070376" y="451830"/>
                </a:cubicBezTo>
                <a:cubicBezTo>
                  <a:pt x="6314429" y="399791"/>
                  <a:pt x="6511018" y="226290"/>
                  <a:pt x="6588914" y="0"/>
                </a:cubicBezTo>
                <a:lnTo>
                  <a:pt x="6722931" y="0"/>
                </a:lnTo>
                <a:cubicBezTo>
                  <a:pt x="6638152" y="299826"/>
                  <a:pt x="6378880" y="529393"/>
                  <a:pt x="6057005" y="582253"/>
                </a:cubicBezTo>
                <a:lnTo>
                  <a:pt x="6056889" y="583392"/>
                </a:lnTo>
                <a:cubicBezTo>
                  <a:pt x="6051578" y="584395"/>
                  <a:pt x="6046249" y="585336"/>
                  <a:pt x="6040672" y="584920"/>
                </a:cubicBezTo>
                <a:cubicBezTo>
                  <a:pt x="6009500" y="590430"/>
                  <a:pt x="5977620" y="593388"/>
                  <a:pt x="5945246" y="593911"/>
                </a:cubicBezTo>
                <a:lnTo>
                  <a:pt x="5928127" y="595524"/>
                </a:lnTo>
                <a:lnTo>
                  <a:pt x="5928101" y="595033"/>
                </a:lnTo>
                <a:lnTo>
                  <a:pt x="5927602" y="595066"/>
                </a:lnTo>
                <a:cubicBezTo>
                  <a:pt x="5927036" y="591293"/>
                  <a:pt x="5927009" y="587507"/>
                  <a:pt x="5927009" y="583715"/>
                </a:cubicBezTo>
                <a:cubicBezTo>
                  <a:pt x="5927009" y="578078"/>
                  <a:pt x="5927068" y="572454"/>
                  <a:pt x="5928380" y="566868"/>
                </a:cubicBezTo>
                <a:cubicBezTo>
                  <a:pt x="5928338" y="535786"/>
                  <a:pt x="5930787" y="505143"/>
                  <a:pt x="5935844" y="475137"/>
                </a:cubicBezTo>
                <a:lnTo>
                  <a:pt x="5936384" y="468500"/>
                </a:lnTo>
                <a:cubicBezTo>
                  <a:pt x="5936553" y="468495"/>
                  <a:pt x="5936722" y="468490"/>
                  <a:pt x="5936890" y="468437"/>
                </a:cubicBezTo>
                <a:cubicBezTo>
                  <a:pt x="5963192" y="285283"/>
                  <a:pt x="6052653" y="121703"/>
                  <a:pt x="6184397" y="0"/>
                </a:cubicBezTo>
                <a:close/>
                <a:moveTo>
                  <a:pt x="5110576" y="0"/>
                </a:moveTo>
                <a:lnTo>
                  <a:pt x="5244592" y="0"/>
                </a:lnTo>
                <a:cubicBezTo>
                  <a:pt x="5322488" y="226290"/>
                  <a:pt x="5519077" y="399791"/>
                  <a:pt x="5763129" y="451830"/>
                </a:cubicBezTo>
                <a:cubicBezTo>
                  <a:pt x="5725278" y="260867"/>
                  <a:pt x="5605869" y="98005"/>
                  <a:pt x="5440399" y="0"/>
                </a:cubicBezTo>
                <a:lnTo>
                  <a:pt x="5649109" y="0"/>
                </a:lnTo>
                <a:cubicBezTo>
                  <a:pt x="5780853" y="121704"/>
                  <a:pt x="5870314" y="285283"/>
                  <a:pt x="5896616" y="468437"/>
                </a:cubicBezTo>
                <a:cubicBezTo>
                  <a:pt x="5896783" y="468490"/>
                  <a:pt x="5896953" y="468495"/>
                  <a:pt x="5897121" y="468500"/>
                </a:cubicBezTo>
                <a:lnTo>
                  <a:pt x="5897662" y="475137"/>
                </a:lnTo>
                <a:cubicBezTo>
                  <a:pt x="5902718" y="505143"/>
                  <a:pt x="5905168" y="535786"/>
                  <a:pt x="5905126" y="566868"/>
                </a:cubicBezTo>
                <a:cubicBezTo>
                  <a:pt x="5906438" y="572454"/>
                  <a:pt x="5906496" y="578078"/>
                  <a:pt x="5906496" y="583715"/>
                </a:cubicBezTo>
                <a:cubicBezTo>
                  <a:pt x="5906496" y="587507"/>
                  <a:pt x="5906469" y="591293"/>
                  <a:pt x="5905903" y="595066"/>
                </a:cubicBezTo>
                <a:lnTo>
                  <a:pt x="5905404" y="595033"/>
                </a:lnTo>
                <a:lnTo>
                  <a:pt x="5905378" y="595524"/>
                </a:lnTo>
                <a:lnTo>
                  <a:pt x="5888260" y="593911"/>
                </a:lnTo>
                <a:cubicBezTo>
                  <a:pt x="5855886" y="593388"/>
                  <a:pt x="5824005" y="590430"/>
                  <a:pt x="5792833" y="584920"/>
                </a:cubicBezTo>
                <a:cubicBezTo>
                  <a:pt x="5787256" y="585336"/>
                  <a:pt x="5781927" y="584395"/>
                  <a:pt x="5776617" y="583392"/>
                </a:cubicBezTo>
                <a:lnTo>
                  <a:pt x="5776501" y="582253"/>
                </a:lnTo>
                <a:cubicBezTo>
                  <a:pt x="5454626" y="529393"/>
                  <a:pt x="5195354" y="299826"/>
                  <a:pt x="5110576" y="0"/>
                </a:cubicBezTo>
                <a:close/>
                <a:moveTo>
                  <a:pt x="4492246" y="0"/>
                </a:moveTo>
                <a:lnTo>
                  <a:pt x="4700955" y="0"/>
                </a:lnTo>
                <a:cubicBezTo>
                  <a:pt x="4535485" y="98005"/>
                  <a:pt x="4416076" y="260867"/>
                  <a:pt x="4378225" y="451830"/>
                </a:cubicBezTo>
                <a:cubicBezTo>
                  <a:pt x="4622279" y="399791"/>
                  <a:pt x="4818867" y="226290"/>
                  <a:pt x="4896763" y="0"/>
                </a:cubicBezTo>
                <a:lnTo>
                  <a:pt x="5030779" y="0"/>
                </a:lnTo>
                <a:cubicBezTo>
                  <a:pt x="4946001" y="299826"/>
                  <a:pt x="4686729" y="529393"/>
                  <a:pt x="4364853" y="582253"/>
                </a:cubicBezTo>
                <a:lnTo>
                  <a:pt x="4364737" y="583392"/>
                </a:lnTo>
                <a:cubicBezTo>
                  <a:pt x="4359427" y="584395"/>
                  <a:pt x="4354098" y="585336"/>
                  <a:pt x="4348521" y="584920"/>
                </a:cubicBezTo>
                <a:cubicBezTo>
                  <a:pt x="4317350" y="590430"/>
                  <a:pt x="4285468" y="593388"/>
                  <a:pt x="4253094" y="593911"/>
                </a:cubicBezTo>
                <a:lnTo>
                  <a:pt x="4235976" y="595524"/>
                </a:lnTo>
                <a:lnTo>
                  <a:pt x="4235950" y="595033"/>
                </a:lnTo>
                <a:lnTo>
                  <a:pt x="4235451" y="595066"/>
                </a:lnTo>
                <a:cubicBezTo>
                  <a:pt x="4234885" y="591293"/>
                  <a:pt x="4234858" y="587507"/>
                  <a:pt x="4234858" y="583715"/>
                </a:cubicBezTo>
                <a:cubicBezTo>
                  <a:pt x="4234858" y="578078"/>
                  <a:pt x="4234916" y="572454"/>
                  <a:pt x="4236228" y="566868"/>
                </a:cubicBezTo>
                <a:cubicBezTo>
                  <a:pt x="4236186" y="535786"/>
                  <a:pt x="4238636" y="505143"/>
                  <a:pt x="4243692" y="475137"/>
                </a:cubicBezTo>
                <a:lnTo>
                  <a:pt x="4244233" y="468500"/>
                </a:lnTo>
                <a:cubicBezTo>
                  <a:pt x="4244401" y="468495"/>
                  <a:pt x="4244571" y="468490"/>
                  <a:pt x="4244738" y="468437"/>
                </a:cubicBezTo>
                <a:cubicBezTo>
                  <a:pt x="4271041" y="285283"/>
                  <a:pt x="4360502" y="121704"/>
                  <a:pt x="4492246" y="0"/>
                </a:cubicBezTo>
                <a:close/>
                <a:moveTo>
                  <a:pt x="3418424" y="0"/>
                </a:moveTo>
                <a:lnTo>
                  <a:pt x="3552441" y="0"/>
                </a:lnTo>
                <a:cubicBezTo>
                  <a:pt x="3630337" y="226291"/>
                  <a:pt x="3826926" y="399791"/>
                  <a:pt x="4070978" y="451830"/>
                </a:cubicBezTo>
                <a:cubicBezTo>
                  <a:pt x="4033127" y="260867"/>
                  <a:pt x="3913719" y="98005"/>
                  <a:pt x="3748249" y="0"/>
                </a:cubicBezTo>
                <a:lnTo>
                  <a:pt x="3956957" y="0"/>
                </a:lnTo>
                <a:cubicBezTo>
                  <a:pt x="4088702" y="121703"/>
                  <a:pt x="4178162" y="285283"/>
                  <a:pt x="4204464" y="468437"/>
                </a:cubicBezTo>
                <a:cubicBezTo>
                  <a:pt x="4204632" y="468490"/>
                  <a:pt x="4204801" y="468495"/>
                  <a:pt x="4204970" y="468499"/>
                </a:cubicBezTo>
                <a:lnTo>
                  <a:pt x="4205510" y="475137"/>
                </a:lnTo>
                <a:cubicBezTo>
                  <a:pt x="4210567" y="505143"/>
                  <a:pt x="4213016" y="535786"/>
                  <a:pt x="4212974" y="566868"/>
                </a:cubicBezTo>
                <a:cubicBezTo>
                  <a:pt x="4214286" y="572454"/>
                  <a:pt x="4214345" y="578078"/>
                  <a:pt x="4214345" y="583715"/>
                </a:cubicBezTo>
                <a:cubicBezTo>
                  <a:pt x="4214345" y="587508"/>
                  <a:pt x="4214318" y="591293"/>
                  <a:pt x="4213752" y="595066"/>
                </a:cubicBezTo>
                <a:lnTo>
                  <a:pt x="4213253" y="595033"/>
                </a:lnTo>
                <a:lnTo>
                  <a:pt x="4213227" y="595524"/>
                </a:lnTo>
                <a:lnTo>
                  <a:pt x="4196108" y="593911"/>
                </a:lnTo>
                <a:cubicBezTo>
                  <a:pt x="4163734" y="593388"/>
                  <a:pt x="4131854" y="590430"/>
                  <a:pt x="4100682" y="584920"/>
                </a:cubicBezTo>
                <a:cubicBezTo>
                  <a:pt x="4095105" y="585336"/>
                  <a:pt x="4089776" y="584395"/>
                  <a:pt x="4084465" y="583392"/>
                </a:cubicBezTo>
                <a:lnTo>
                  <a:pt x="4084349" y="582253"/>
                </a:lnTo>
                <a:cubicBezTo>
                  <a:pt x="3762475" y="529393"/>
                  <a:pt x="3503203" y="299826"/>
                  <a:pt x="3418424" y="0"/>
                </a:cubicBezTo>
                <a:close/>
                <a:moveTo>
                  <a:pt x="2800095" y="0"/>
                </a:moveTo>
                <a:lnTo>
                  <a:pt x="3008804" y="0"/>
                </a:lnTo>
                <a:cubicBezTo>
                  <a:pt x="2843334" y="98005"/>
                  <a:pt x="2723925" y="260867"/>
                  <a:pt x="2686074" y="451830"/>
                </a:cubicBezTo>
                <a:cubicBezTo>
                  <a:pt x="2930126" y="399791"/>
                  <a:pt x="3126716" y="226291"/>
                  <a:pt x="3204612" y="0"/>
                </a:cubicBezTo>
                <a:lnTo>
                  <a:pt x="3338628" y="0"/>
                </a:lnTo>
                <a:cubicBezTo>
                  <a:pt x="3253850" y="299826"/>
                  <a:pt x="2994578" y="529393"/>
                  <a:pt x="2672703" y="582253"/>
                </a:cubicBezTo>
                <a:lnTo>
                  <a:pt x="2672586" y="583392"/>
                </a:lnTo>
                <a:cubicBezTo>
                  <a:pt x="2667276" y="584395"/>
                  <a:pt x="2661947" y="585336"/>
                  <a:pt x="2656370" y="584920"/>
                </a:cubicBezTo>
                <a:cubicBezTo>
                  <a:pt x="2625198" y="590430"/>
                  <a:pt x="2593318" y="593388"/>
                  <a:pt x="2560943" y="593911"/>
                </a:cubicBezTo>
                <a:lnTo>
                  <a:pt x="2543825" y="595524"/>
                </a:lnTo>
                <a:lnTo>
                  <a:pt x="2543799" y="595033"/>
                </a:lnTo>
                <a:lnTo>
                  <a:pt x="2543300" y="595066"/>
                </a:lnTo>
                <a:cubicBezTo>
                  <a:pt x="2542734" y="591293"/>
                  <a:pt x="2542707" y="587507"/>
                  <a:pt x="2542707" y="583715"/>
                </a:cubicBezTo>
                <a:cubicBezTo>
                  <a:pt x="2542707" y="578078"/>
                  <a:pt x="2542765" y="572454"/>
                  <a:pt x="2544077" y="566868"/>
                </a:cubicBezTo>
                <a:cubicBezTo>
                  <a:pt x="2544035" y="535786"/>
                  <a:pt x="2546485" y="505143"/>
                  <a:pt x="2551541" y="475137"/>
                </a:cubicBezTo>
                <a:lnTo>
                  <a:pt x="2552082" y="468499"/>
                </a:lnTo>
                <a:cubicBezTo>
                  <a:pt x="2552250" y="468495"/>
                  <a:pt x="2552420" y="468490"/>
                  <a:pt x="2552587" y="468437"/>
                </a:cubicBezTo>
                <a:cubicBezTo>
                  <a:pt x="2578890" y="285283"/>
                  <a:pt x="2668350" y="121703"/>
                  <a:pt x="2800095" y="0"/>
                </a:cubicBezTo>
                <a:close/>
                <a:moveTo>
                  <a:pt x="1726273" y="0"/>
                </a:moveTo>
                <a:lnTo>
                  <a:pt x="1860290" y="0"/>
                </a:lnTo>
                <a:cubicBezTo>
                  <a:pt x="1938186" y="226291"/>
                  <a:pt x="2134775" y="399791"/>
                  <a:pt x="2378827" y="451830"/>
                </a:cubicBezTo>
                <a:cubicBezTo>
                  <a:pt x="2340976" y="260867"/>
                  <a:pt x="2221567" y="98005"/>
                  <a:pt x="2056098" y="0"/>
                </a:cubicBezTo>
                <a:lnTo>
                  <a:pt x="2264806" y="0"/>
                </a:lnTo>
                <a:cubicBezTo>
                  <a:pt x="2396551" y="121703"/>
                  <a:pt x="2486011" y="285283"/>
                  <a:pt x="2512313" y="468437"/>
                </a:cubicBezTo>
                <a:cubicBezTo>
                  <a:pt x="2512481" y="468490"/>
                  <a:pt x="2512650" y="468495"/>
                  <a:pt x="2512819" y="468499"/>
                </a:cubicBezTo>
                <a:lnTo>
                  <a:pt x="2513359" y="475137"/>
                </a:lnTo>
                <a:cubicBezTo>
                  <a:pt x="2518416" y="505143"/>
                  <a:pt x="2520865" y="535786"/>
                  <a:pt x="2520823" y="566868"/>
                </a:cubicBezTo>
                <a:cubicBezTo>
                  <a:pt x="2522135" y="572454"/>
                  <a:pt x="2522194" y="578078"/>
                  <a:pt x="2522194" y="583715"/>
                </a:cubicBezTo>
                <a:cubicBezTo>
                  <a:pt x="2522194" y="587508"/>
                  <a:pt x="2522167" y="591293"/>
                  <a:pt x="2521601" y="595066"/>
                </a:cubicBezTo>
                <a:lnTo>
                  <a:pt x="2521102" y="595033"/>
                </a:lnTo>
                <a:lnTo>
                  <a:pt x="2521076" y="595524"/>
                </a:lnTo>
                <a:lnTo>
                  <a:pt x="2503957" y="593911"/>
                </a:lnTo>
                <a:cubicBezTo>
                  <a:pt x="2471583" y="593388"/>
                  <a:pt x="2439703" y="590430"/>
                  <a:pt x="2408531" y="584920"/>
                </a:cubicBezTo>
                <a:cubicBezTo>
                  <a:pt x="2402954" y="585336"/>
                  <a:pt x="2397625" y="584395"/>
                  <a:pt x="2392314" y="583392"/>
                </a:cubicBezTo>
                <a:lnTo>
                  <a:pt x="2392198" y="582253"/>
                </a:lnTo>
                <a:cubicBezTo>
                  <a:pt x="2070324" y="529393"/>
                  <a:pt x="1811051" y="299826"/>
                  <a:pt x="1726273" y="0"/>
                </a:cubicBezTo>
                <a:close/>
                <a:moveTo>
                  <a:pt x="1107944" y="0"/>
                </a:moveTo>
                <a:lnTo>
                  <a:pt x="1316652" y="0"/>
                </a:lnTo>
                <a:cubicBezTo>
                  <a:pt x="1151183" y="98005"/>
                  <a:pt x="1031774" y="260867"/>
                  <a:pt x="993923" y="451830"/>
                </a:cubicBezTo>
                <a:cubicBezTo>
                  <a:pt x="1237975" y="399791"/>
                  <a:pt x="1434564" y="226291"/>
                  <a:pt x="1512461" y="0"/>
                </a:cubicBezTo>
                <a:lnTo>
                  <a:pt x="1646477" y="0"/>
                </a:lnTo>
                <a:cubicBezTo>
                  <a:pt x="1561699" y="299826"/>
                  <a:pt x="1302427" y="529393"/>
                  <a:pt x="980552" y="582253"/>
                </a:cubicBezTo>
                <a:lnTo>
                  <a:pt x="980435" y="583392"/>
                </a:lnTo>
                <a:cubicBezTo>
                  <a:pt x="975125" y="584395"/>
                  <a:pt x="969796" y="585336"/>
                  <a:pt x="964219" y="584920"/>
                </a:cubicBezTo>
                <a:cubicBezTo>
                  <a:pt x="933047" y="590430"/>
                  <a:pt x="901167" y="593388"/>
                  <a:pt x="868792" y="593911"/>
                </a:cubicBezTo>
                <a:lnTo>
                  <a:pt x="851674" y="595524"/>
                </a:lnTo>
                <a:lnTo>
                  <a:pt x="851648" y="595033"/>
                </a:lnTo>
                <a:lnTo>
                  <a:pt x="851149" y="595066"/>
                </a:lnTo>
                <a:cubicBezTo>
                  <a:pt x="850583" y="591293"/>
                  <a:pt x="850556" y="587507"/>
                  <a:pt x="850556" y="583715"/>
                </a:cubicBezTo>
                <a:cubicBezTo>
                  <a:pt x="850556" y="578078"/>
                  <a:pt x="850614" y="572454"/>
                  <a:pt x="851926" y="566868"/>
                </a:cubicBezTo>
                <a:cubicBezTo>
                  <a:pt x="851884" y="535786"/>
                  <a:pt x="854334" y="505143"/>
                  <a:pt x="859390" y="475137"/>
                </a:cubicBezTo>
                <a:lnTo>
                  <a:pt x="859931" y="468499"/>
                </a:lnTo>
                <a:cubicBezTo>
                  <a:pt x="860099" y="468495"/>
                  <a:pt x="860269" y="468490"/>
                  <a:pt x="860436" y="468437"/>
                </a:cubicBezTo>
                <a:cubicBezTo>
                  <a:pt x="886739" y="285283"/>
                  <a:pt x="976199" y="121704"/>
                  <a:pt x="1107944" y="0"/>
                </a:cubicBezTo>
                <a:close/>
                <a:moveTo>
                  <a:pt x="34122" y="0"/>
                </a:moveTo>
                <a:lnTo>
                  <a:pt x="168138" y="0"/>
                </a:lnTo>
                <a:cubicBezTo>
                  <a:pt x="246034" y="226290"/>
                  <a:pt x="442624" y="399791"/>
                  <a:pt x="686676" y="451830"/>
                </a:cubicBezTo>
                <a:cubicBezTo>
                  <a:pt x="648825" y="260867"/>
                  <a:pt x="529416" y="98005"/>
                  <a:pt x="363946" y="0"/>
                </a:cubicBezTo>
                <a:lnTo>
                  <a:pt x="572655" y="0"/>
                </a:lnTo>
                <a:cubicBezTo>
                  <a:pt x="704400" y="121703"/>
                  <a:pt x="793860" y="285283"/>
                  <a:pt x="820162" y="468437"/>
                </a:cubicBezTo>
                <a:cubicBezTo>
                  <a:pt x="820330" y="468490"/>
                  <a:pt x="820499" y="468495"/>
                  <a:pt x="820668" y="468500"/>
                </a:cubicBezTo>
                <a:lnTo>
                  <a:pt x="821208" y="475137"/>
                </a:lnTo>
                <a:cubicBezTo>
                  <a:pt x="826265" y="505143"/>
                  <a:pt x="828714" y="535786"/>
                  <a:pt x="828672" y="566868"/>
                </a:cubicBezTo>
                <a:cubicBezTo>
                  <a:pt x="829984" y="572454"/>
                  <a:pt x="830043" y="578078"/>
                  <a:pt x="830043" y="583715"/>
                </a:cubicBezTo>
                <a:cubicBezTo>
                  <a:pt x="830043" y="587508"/>
                  <a:pt x="830016" y="591293"/>
                  <a:pt x="829450" y="595066"/>
                </a:cubicBezTo>
                <a:lnTo>
                  <a:pt x="828951" y="595033"/>
                </a:lnTo>
                <a:lnTo>
                  <a:pt x="828925" y="595524"/>
                </a:lnTo>
                <a:lnTo>
                  <a:pt x="811806" y="593911"/>
                </a:lnTo>
                <a:cubicBezTo>
                  <a:pt x="779432" y="593388"/>
                  <a:pt x="747552" y="590430"/>
                  <a:pt x="716380" y="584920"/>
                </a:cubicBezTo>
                <a:cubicBezTo>
                  <a:pt x="710803" y="585336"/>
                  <a:pt x="705474" y="584395"/>
                  <a:pt x="700163" y="583392"/>
                </a:cubicBezTo>
                <a:lnTo>
                  <a:pt x="700047" y="582253"/>
                </a:lnTo>
                <a:cubicBezTo>
                  <a:pt x="378172" y="529393"/>
                  <a:pt x="118900" y="299826"/>
                  <a:pt x="3412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7"/>
          <p:cNvCxnSpPr/>
          <p:nvPr/>
        </p:nvCxnSpPr>
        <p:spPr>
          <a:xfrm flipV="1">
            <a:off x="6289675" y="5264150"/>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42900" y="4960137"/>
            <a:ext cx="5829300" cy="1463040"/>
          </a:xfrm>
        </p:spPr>
        <p:txBody>
          <a:bodyPr/>
          <a:lstStyle>
            <a:lvl1pPr algn="r">
              <a:defRPr sz="4400" b="0" spc="200" baseline="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7" name="Date Placeholder 3"/>
          <p:cNvSpPr>
            <a:spLocks noGrp="1"/>
          </p:cNvSpPr>
          <p:nvPr>
            <p:ph type="dt" sz="half" idx="10"/>
          </p:nvPr>
        </p:nvSpPr>
        <p:spPr/>
        <p:txBody>
          <a:bodyPr/>
          <a:lstStyle>
            <a:lvl1pPr>
              <a:defRPr/>
            </a:lvl1pPr>
          </a:lstStyle>
          <a:p>
            <a:pPr>
              <a:defRPr/>
            </a:pPr>
            <a:fld id="{0FC24E1F-FF7C-42C2-886E-3B614319184C}" type="datetimeFigureOut">
              <a:rPr lang="zh-CN" altLang="en-US"/>
              <a:t>2023/10/14</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019033B4-7661-4B40-82FC-205F979ABB84}" type="slidenum">
              <a:rPr lang="zh-CN" altLang="en-US"/>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768096" y="2286000"/>
            <a:ext cx="35661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491990" y="2286000"/>
            <a:ext cx="3566160" cy="402336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4153444B-7112-4306-873A-AA1D3255B1BC}" type="datetimeFigureOut">
              <a:rPr lang="zh-CN" altLang="en-US"/>
              <a:t>2023/10/14</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DB2BA9EF-6744-4108-94D9-55FA6072FD3A}" type="slidenum">
              <a:rPr lang="zh-CN" altLang="en-US"/>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768096" y="2967788"/>
            <a:ext cx="356616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4491990" y="2967788"/>
            <a:ext cx="3566160" cy="33415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F39A97D6-52E6-49B2-B27C-F13A4AE20914}" type="datetimeFigureOut">
              <a:rPr lang="zh-CN" altLang="en-US"/>
              <a:t>2023/10/14</a:t>
            </a:fld>
            <a:endParaRPr lang="zh-CN" altLang="en-US"/>
          </a:p>
        </p:txBody>
      </p:sp>
      <p:sp>
        <p:nvSpPr>
          <p:cNvPr id="8" name="Footer Placeholder 4"/>
          <p:cNvSpPr>
            <a:spLocks noGrp="1"/>
          </p:cNvSpPr>
          <p:nvPr>
            <p:ph type="ftr" sz="quarter" idx="11"/>
          </p:nvPr>
        </p:nvSpPr>
        <p:spPr/>
        <p:txBody>
          <a:bodyPr/>
          <a:lstStyle>
            <a:lvl1pPr>
              <a:defRPr/>
            </a:lvl1pPr>
          </a:lstStyle>
          <a:p>
            <a:pPr>
              <a:defRPr/>
            </a:pPr>
            <a:endParaRPr lang="zh-CN" altLang="en-US"/>
          </a:p>
        </p:txBody>
      </p:sp>
      <p:sp>
        <p:nvSpPr>
          <p:cNvPr id="9" name="Slide Number Placeholder 5"/>
          <p:cNvSpPr>
            <a:spLocks noGrp="1"/>
          </p:cNvSpPr>
          <p:nvPr>
            <p:ph type="sldNum" sz="quarter" idx="12"/>
          </p:nvPr>
        </p:nvSpPr>
        <p:spPr/>
        <p:txBody>
          <a:bodyPr/>
          <a:lstStyle>
            <a:lvl1pPr>
              <a:defRPr/>
            </a:lvl1pPr>
          </a:lstStyle>
          <a:p>
            <a:pPr>
              <a:defRPr/>
            </a:pPr>
            <a:fld id="{53E80E6F-4FDF-40E5-927A-0A5752574D57}" type="slidenum">
              <a:rPr lang="zh-CN" altLang="en-US"/>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C1A2F60C-F2DE-49F2-BB2B-E29A810D0A94}" type="datetimeFigureOut">
              <a:rPr lang="zh-CN" altLang="en-US"/>
              <a:t>2023/10/14</a:t>
            </a:fld>
            <a:endParaRPr lang="zh-CN" altLang="en-US"/>
          </a:p>
        </p:txBody>
      </p:sp>
      <p:sp>
        <p:nvSpPr>
          <p:cNvPr id="4" name="Footer Placeholder 4"/>
          <p:cNvSpPr>
            <a:spLocks noGrp="1"/>
          </p:cNvSpPr>
          <p:nvPr>
            <p:ph type="ftr" sz="quarter" idx="11"/>
          </p:nvPr>
        </p:nvSpPr>
        <p:spPr/>
        <p:txBody>
          <a:bodyPr/>
          <a:lstStyle>
            <a:lvl1pPr>
              <a:defRPr/>
            </a:lvl1pPr>
          </a:lstStyle>
          <a:p>
            <a:pPr>
              <a:defRPr/>
            </a:pPr>
            <a:endParaRPr lang="zh-CN" altLang="en-US"/>
          </a:p>
        </p:txBody>
      </p:sp>
      <p:sp>
        <p:nvSpPr>
          <p:cNvPr id="5" name="Slide Number Placeholder 5"/>
          <p:cNvSpPr>
            <a:spLocks noGrp="1"/>
          </p:cNvSpPr>
          <p:nvPr>
            <p:ph type="sldNum" sz="quarter" idx="12"/>
          </p:nvPr>
        </p:nvSpPr>
        <p:spPr/>
        <p:txBody>
          <a:bodyPr/>
          <a:lstStyle>
            <a:lvl1pPr>
              <a:defRPr/>
            </a:lvl1pPr>
          </a:lstStyle>
          <a:p>
            <a:pPr>
              <a:defRPr/>
            </a:pPr>
            <a:fld id="{FA4F5C98-BC97-4816-8FCD-776D08573DF8}" type="slidenum">
              <a:rPr lang="zh-CN" altLang="en-US"/>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1572E535-414D-4910-89B7-FBAAA80ED7F8}" type="datetimeFigureOut">
              <a:rPr lang="zh-CN" altLang="en-US"/>
              <a:t>2023/10/14</a:t>
            </a:fld>
            <a:endParaRPr lang="zh-CN" altLang="en-US"/>
          </a:p>
        </p:txBody>
      </p:sp>
      <p:sp>
        <p:nvSpPr>
          <p:cNvPr id="3" name="Footer Placeholder 2"/>
          <p:cNvSpPr>
            <a:spLocks noGrp="1"/>
          </p:cNvSpPr>
          <p:nvPr>
            <p:ph type="ftr" sz="quarter" idx="11"/>
          </p:nvPr>
        </p:nvSpPr>
        <p:spPr/>
        <p:txBody>
          <a:bodyPr/>
          <a:lstStyle>
            <a:lvl1pPr>
              <a:defRPr/>
            </a:lvl1pPr>
          </a:lstStyle>
          <a:p>
            <a:pPr>
              <a:defRPr/>
            </a:pPr>
            <a:endParaRPr lang="zh-CN" altLang="en-US"/>
          </a:p>
        </p:txBody>
      </p:sp>
      <p:sp>
        <p:nvSpPr>
          <p:cNvPr id="4" name="Slide Number Placeholder 3"/>
          <p:cNvSpPr>
            <a:spLocks noGrp="1"/>
          </p:cNvSpPr>
          <p:nvPr>
            <p:ph type="sldNum" sz="quarter" idx="12"/>
          </p:nvPr>
        </p:nvSpPr>
        <p:spPr/>
        <p:txBody>
          <a:bodyPr/>
          <a:lstStyle>
            <a:lvl1pPr>
              <a:defRPr/>
            </a:lvl1pPr>
          </a:lstStyle>
          <a:p>
            <a:pPr>
              <a:defRPr/>
            </a:pPr>
            <a:fld id="{95EA1BF3-0CA8-464E-9145-ADA29F61E1BC}" type="slidenum">
              <a:rPr lang="zh-CN" altLang="en-US"/>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3"/>
          <p:cNvSpPr>
            <a:spLocks noGrp="1"/>
          </p:cNvSpPr>
          <p:nvPr>
            <p:ph type="dt" sz="half" idx="10"/>
          </p:nvPr>
        </p:nvSpPr>
        <p:spPr/>
        <p:txBody>
          <a:bodyPr/>
          <a:lstStyle>
            <a:lvl1pPr>
              <a:defRPr/>
            </a:lvl1pPr>
          </a:lstStyle>
          <a:p>
            <a:pPr>
              <a:defRPr/>
            </a:pPr>
            <a:fld id="{E6AD63D9-4F48-41FF-B766-AE993AB41A06}" type="datetimeFigureOut">
              <a:rPr lang="zh-CN" altLang="en-US"/>
              <a:t>2023/10/14</a:t>
            </a:fld>
            <a:endParaRPr lang="zh-CN" altLang="en-US"/>
          </a:p>
        </p:txBody>
      </p:sp>
      <p:sp>
        <p:nvSpPr>
          <p:cNvPr id="6" name="Footer Placeholder 4"/>
          <p:cNvSpPr>
            <a:spLocks noGrp="1"/>
          </p:cNvSpPr>
          <p:nvPr>
            <p:ph type="ftr" sz="quarter" idx="11"/>
          </p:nvPr>
        </p:nvSpPr>
        <p:spPr/>
        <p:txBody>
          <a:bodyPr/>
          <a:lstStyle>
            <a:lvl1pPr>
              <a:defRPr/>
            </a:lvl1pPr>
          </a:lstStyle>
          <a:p>
            <a:pPr>
              <a:defRPr/>
            </a:pPr>
            <a:endParaRPr lang="zh-CN" altLang="en-US"/>
          </a:p>
        </p:txBody>
      </p:sp>
      <p:sp>
        <p:nvSpPr>
          <p:cNvPr id="7" name="Slide Number Placeholder 5"/>
          <p:cNvSpPr>
            <a:spLocks noGrp="1"/>
          </p:cNvSpPr>
          <p:nvPr>
            <p:ph type="sldNum" sz="quarter" idx="12"/>
          </p:nvPr>
        </p:nvSpPr>
        <p:spPr/>
        <p:txBody>
          <a:bodyPr/>
          <a:lstStyle>
            <a:lvl1pPr>
              <a:defRPr/>
            </a:lvl1pPr>
          </a:lstStyle>
          <a:p>
            <a:pPr>
              <a:defRPr/>
            </a:pPr>
            <a:fld id="{80CAD81E-874E-449A-9DA8-0518DB4004F3}" type="slidenum">
              <a:rPr lang="zh-CN" altLang="en-US"/>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cxnSp>
        <p:nvCxnSpPr>
          <p:cNvPr id="5" name="Straight Connector 7"/>
          <p:cNvCxnSpPr/>
          <p:nvPr/>
        </p:nvCxnSpPr>
        <p:spPr>
          <a:xfrm flipV="1">
            <a:off x="6289675" y="5264150"/>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42900" y="4960138"/>
            <a:ext cx="5829300" cy="1463040"/>
          </a:xfrm>
        </p:spPr>
        <p:txBody>
          <a:bodyPr/>
          <a:lstStyle>
            <a:lvl1pPr algn="r">
              <a:defRPr sz="4400" spc="200" baseline="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1"/>
            <a:ext cx="9141714" cy="4572000"/>
          </a:xfrm>
          <a:solidFill>
            <a:schemeClr val="accent1">
              <a:lumMod val="60000"/>
              <a:lumOff val="40000"/>
            </a:schemeClr>
          </a:solidFill>
        </p:spPr>
        <p:txBody>
          <a:bodyPr lIns="457200" tIns="365760"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6" name="Date Placeholder 4"/>
          <p:cNvSpPr>
            <a:spLocks noGrp="1"/>
          </p:cNvSpPr>
          <p:nvPr>
            <p:ph type="dt" sz="half" idx="10"/>
          </p:nvPr>
        </p:nvSpPr>
        <p:spPr/>
        <p:txBody>
          <a:bodyPr/>
          <a:lstStyle>
            <a:lvl1pPr>
              <a:defRPr/>
            </a:lvl1pPr>
          </a:lstStyle>
          <a:p>
            <a:pPr>
              <a:defRPr/>
            </a:pPr>
            <a:fld id="{2817B098-3066-4A8C-BE86-CC61C096F582}" type="datetimeFigureOut">
              <a:rPr lang="zh-CN" altLang="en-US"/>
              <a:t>2023/10/14</a:t>
            </a:fld>
            <a:endParaRPr lang="zh-CN" altLang="en-US"/>
          </a:p>
        </p:txBody>
      </p:sp>
      <p:sp>
        <p:nvSpPr>
          <p:cNvPr id="7" name="Footer Placeholder 5"/>
          <p:cNvSpPr>
            <a:spLocks noGrp="1"/>
          </p:cNvSpPr>
          <p:nvPr>
            <p:ph type="ftr" sz="quarter" idx="11"/>
          </p:nvPr>
        </p:nvSpPr>
        <p:spPr/>
        <p:txBody>
          <a:bodyPr/>
          <a:lstStyle>
            <a:lvl1pPr>
              <a:defRPr/>
            </a:lvl1pPr>
          </a:lstStyle>
          <a:p>
            <a:pPr>
              <a:defRPr/>
            </a:pPr>
            <a:endParaRPr lang="zh-CN" altLang="en-US"/>
          </a:p>
        </p:txBody>
      </p:sp>
      <p:sp>
        <p:nvSpPr>
          <p:cNvPr id="8" name="Slide Number Placeholder 6"/>
          <p:cNvSpPr>
            <a:spLocks noGrp="1"/>
          </p:cNvSpPr>
          <p:nvPr>
            <p:ph type="sldNum" sz="quarter" idx="12"/>
          </p:nvPr>
        </p:nvSpPr>
        <p:spPr/>
        <p:txBody>
          <a:bodyPr/>
          <a:lstStyle>
            <a:lvl1pPr>
              <a:defRPr/>
            </a:lvl1pPr>
          </a:lstStyle>
          <a:p>
            <a:pPr>
              <a:defRPr/>
            </a:pPr>
            <a:fld id="{339B3FBE-F8A1-450E-B1B1-0EEEDE5E2A46}" type="slidenum">
              <a:rPr lang="zh-CN" altLang="en-US"/>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350" y="585788"/>
            <a:ext cx="7289800" cy="14986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1027" name="Text Placeholder 2"/>
          <p:cNvSpPr>
            <a:spLocks noGrp="1" noChangeArrowheads="1"/>
          </p:cNvSpPr>
          <p:nvPr>
            <p:ph type="body" idx="1"/>
          </p:nvPr>
        </p:nvSpPr>
        <p:spPr bwMode="auto">
          <a:xfrm>
            <a:off x="768350" y="2286000"/>
            <a:ext cx="72898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768350" y="6470650"/>
            <a:ext cx="1616075" cy="274638"/>
          </a:xfrm>
          <a:prstGeom prst="rect">
            <a:avLst/>
          </a:prstGeom>
        </p:spPr>
        <p:txBody>
          <a:bodyPr vert="horz" lIns="91440" tIns="45720" rIns="91440" bIns="45720" rtlCol="0" anchor="ctr"/>
          <a:lstStyle>
            <a:lvl1pPr algn="l" eaLnBrk="1" fontAlgn="auto" hangingPunct="1">
              <a:spcBef>
                <a:spcPts val="0"/>
              </a:spcBef>
              <a:spcAft>
                <a:spcPts val="0"/>
              </a:spcAft>
              <a:defRPr sz="1000" smtClean="0">
                <a:solidFill>
                  <a:schemeClr val="tx1">
                    <a:lumMod val="95000"/>
                    <a:lumOff val="5000"/>
                  </a:schemeClr>
                </a:solidFill>
                <a:latin typeface="+mj-lt"/>
              </a:defRPr>
            </a:lvl1pPr>
          </a:lstStyle>
          <a:p>
            <a:pPr>
              <a:defRPr/>
            </a:pPr>
            <a:fld id="{902DD824-F176-4B74-9F37-82A2FDBD9C8B}" type="datetimeFigureOut">
              <a:rPr lang="zh-CN" altLang="en-US"/>
              <a:t>2023/10/14</a:t>
            </a:fld>
            <a:endParaRPr lang="zh-CN" altLang="en-US"/>
          </a:p>
        </p:txBody>
      </p:sp>
      <p:sp>
        <p:nvSpPr>
          <p:cNvPr id="5" name="Footer Placeholder 4"/>
          <p:cNvSpPr>
            <a:spLocks noGrp="1"/>
          </p:cNvSpPr>
          <p:nvPr>
            <p:ph type="ftr" sz="quarter" idx="3"/>
          </p:nvPr>
        </p:nvSpPr>
        <p:spPr>
          <a:xfrm>
            <a:off x="3632200" y="6470650"/>
            <a:ext cx="4425950" cy="274638"/>
          </a:xfrm>
          <a:prstGeom prst="rect">
            <a:avLst/>
          </a:prstGeom>
        </p:spPr>
        <p:txBody>
          <a:bodyPr vert="horz" lIns="91440" tIns="45720" rIns="91440" bIns="45720" rtlCol="0" anchor="ctr"/>
          <a:lstStyle>
            <a:lvl1pPr algn="r" eaLnBrk="1" fontAlgn="auto" hangingPunct="1">
              <a:spcBef>
                <a:spcPts val="0"/>
              </a:spcBef>
              <a:spcAft>
                <a:spcPts val="0"/>
              </a:spcAft>
              <a:defRPr sz="1000" cap="all" baseline="0">
                <a:solidFill>
                  <a:schemeClr val="tx1">
                    <a:lumMod val="95000"/>
                    <a:lumOff val="5000"/>
                  </a:schemeClr>
                </a:solidFill>
                <a:latin typeface="+mj-lt"/>
              </a:defRPr>
            </a:lvl1pPr>
          </a:lstStyle>
          <a:p>
            <a:pPr>
              <a:defRPr/>
            </a:pPr>
            <a:endParaRPr lang="zh-CN" altLang="en-US"/>
          </a:p>
        </p:txBody>
      </p:sp>
      <p:sp>
        <p:nvSpPr>
          <p:cNvPr id="6" name="Slide Number Placeholder 5"/>
          <p:cNvSpPr>
            <a:spLocks noGrp="1"/>
          </p:cNvSpPr>
          <p:nvPr>
            <p:ph type="sldNum" sz="quarter" idx="4"/>
          </p:nvPr>
        </p:nvSpPr>
        <p:spPr>
          <a:xfrm>
            <a:off x="8128000" y="6470650"/>
            <a:ext cx="730250" cy="274638"/>
          </a:xfrm>
          <a:prstGeom prst="rect">
            <a:avLst/>
          </a:prstGeom>
        </p:spPr>
        <p:txBody>
          <a:bodyPr vert="horz" lIns="91440" tIns="45720" rIns="91440" bIns="45720" rtlCol="0" anchor="ctr"/>
          <a:lstStyle>
            <a:lvl1pPr algn="l" eaLnBrk="1" fontAlgn="auto" hangingPunct="1">
              <a:spcBef>
                <a:spcPts val="0"/>
              </a:spcBef>
              <a:spcAft>
                <a:spcPts val="0"/>
              </a:spcAft>
              <a:defRPr sz="1000" smtClean="0">
                <a:solidFill>
                  <a:schemeClr val="tx1">
                    <a:lumMod val="95000"/>
                    <a:lumOff val="5000"/>
                  </a:schemeClr>
                </a:solidFill>
                <a:latin typeface="+mj-lt"/>
              </a:defRPr>
            </a:lvl1pPr>
          </a:lstStyle>
          <a:p>
            <a:pPr>
              <a:defRPr/>
            </a:pPr>
            <a:fld id="{31624FCD-AE04-430F-9F79-DC01B88733F3}" type="slidenum">
              <a:rPr lang="zh-CN" altLang="en-US"/>
              <a:t>‹#›</a:t>
            </a:fld>
            <a:endParaRPr lang="zh-CN" altLang="en-US"/>
          </a:p>
        </p:txBody>
      </p:sp>
      <p:cxnSp>
        <p:nvCxnSpPr>
          <p:cNvPr id="7" name="Straight Connector 6"/>
          <p:cNvCxnSpPr/>
          <p:nvPr/>
        </p:nvCxnSpPr>
        <p:spPr>
          <a:xfrm flipV="1">
            <a:off x="571500" y="827088"/>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80000"/>
        </a:lnSpc>
        <a:spcBef>
          <a:spcPct val="0"/>
        </a:spcBef>
        <a:spcAft>
          <a:spcPct val="0"/>
        </a:spcAft>
        <a:defRPr sz="4400" kern="1200" cap="all" spc="100">
          <a:solidFill>
            <a:srgbClr val="0D0D0D"/>
          </a:solidFill>
          <a:latin typeface="+mj-lt"/>
          <a:ea typeface="+mj-ea"/>
          <a:cs typeface="+mj-cs"/>
        </a:defRPr>
      </a:lvl1pPr>
      <a:lvl2pPr algn="l" rtl="0" fontAlgn="base">
        <a:lnSpc>
          <a:spcPct val="80000"/>
        </a:lnSpc>
        <a:spcBef>
          <a:spcPct val="0"/>
        </a:spcBef>
        <a:spcAft>
          <a:spcPct val="0"/>
        </a:spcAft>
        <a:defRPr sz="4400">
          <a:solidFill>
            <a:srgbClr val="0D0D0D"/>
          </a:solidFill>
          <a:latin typeface="Tw Cen MT Condensed" panose="020B0606020104020203" pitchFamily="34" charset="0"/>
        </a:defRPr>
      </a:lvl2pPr>
      <a:lvl3pPr algn="l" rtl="0" fontAlgn="base">
        <a:lnSpc>
          <a:spcPct val="80000"/>
        </a:lnSpc>
        <a:spcBef>
          <a:spcPct val="0"/>
        </a:spcBef>
        <a:spcAft>
          <a:spcPct val="0"/>
        </a:spcAft>
        <a:defRPr sz="4400">
          <a:solidFill>
            <a:srgbClr val="0D0D0D"/>
          </a:solidFill>
          <a:latin typeface="Tw Cen MT Condensed" panose="020B0606020104020203" pitchFamily="34" charset="0"/>
        </a:defRPr>
      </a:lvl3pPr>
      <a:lvl4pPr algn="l" rtl="0" fontAlgn="base">
        <a:lnSpc>
          <a:spcPct val="80000"/>
        </a:lnSpc>
        <a:spcBef>
          <a:spcPct val="0"/>
        </a:spcBef>
        <a:spcAft>
          <a:spcPct val="0"/>
        </a:spcAft>
        <a:defRPr sz="4400">
          <a:solidFill>
            <a:srgbClr val="0D0D0D"/>
          </a:solidFill>
          <a:latin typeface="Tw Cen MT Condensed" panose="020B0606020104020203" pitchFamily="34" charset="0"/>
        </a:defRPr>
      </a:lvl4pPr>
      <a:lvl5pPr algn="l" rtl="0" fontAlgn="base">
        <a:lnSpc>
          <a:spcPct val="80000"/>
        </a:lnSpc>
        <a:spcBef>
          <a:spcPct val="0"/>
        </a:spcBef>
        <a:spcAft>
          <a:spcPct val="0"/>
        </a:spcAft>
        <a:defRPr sz="4400">
          <a:solidFill>
            <a:srgbClr val="0D0D0D"/>
          </a:solidFill>
          <a:latin typeface="Tw Cen MT Condensed" panose="020B0606020104020203" pitchFamily="34" charset="0"/>
        </a:defRPr>
      </a:lvl5pPr>
      <a:lvl6pPr marL="457200" algn="l" rtl="0" fontAlgn="base">
        <a:lnSpc>
          <a:spcPct val="80000"/>
        </a:lnSpc>
        <a:spcBef>
          <a:spcPct val="0"/>
        </a:spcBef>
        <a:spcAft>
          <a:spcPct val="0"/>
        </a:spcAft>
        <a:defRPr sz="4400">
          <a:solidFill>
            <a:srgbClr val="0D0D0D"/>
          </a:solidFill>
          <a:latin typeface="Tw Cen MT Condensed" panose="020B0606020104020203" pitchFamily="34" charset="0"/>
        </a:defRPr>
      </a:lvl6pPr>
      <a:lvl7pPr marL="914400" algn="l" rtl="0" fontAlgn="base">
        <a:lnSpc>
          <a:spcPct val="80000"/>
        </a:lnSpc>
        <a:spcBef>
          <a:spcPct val="0"/>
        </a:spcBef>
        <a:spcAft>
          <a:spcPct val="0"/>
        </a:spcAft>
        <a:defRPr sz="4400">
          <a:solidFill>
            <a:srgbClr val="0D0D0D"/>
          </a:solidFill>
          <a:latin typeface="Tw Cen MT Condensed" panose="020B0606020104020203" pitchFamily="34" charset="0"/>
        </a:defRPr>
      </a:lvl7pPr>
      <a:lvl8pPr marL="1371600" algn="l" rtl="0" fontAlgn="base">
        <a:lnSpc>
          <a:spcPct val="80000"/>
        </a:lnSpc>
        <a:spcBef>
          <a:spcPct val="0"/>
        </a:spcBef>
        <a:spcAft>
          <a:spcPct val="0"/>
        </a:spcAft>
        <a:defRPr sz="4400">
          <a:solidFill>
            <a:srgbClr val="0D0D0D"/>
          </a:solidFill>
          <a:latin typeface="Tw Cen MT Condensed" panose="020B0606020104020203" pitchFamily="34" charset="0"/>
        </a:defRPr>
      </a:lvl8pPr>
      <a:lvl9pPr marL="1828800" algn="l" rtl="0" fontAlgn="base">
        <a:lnSpc>
          <a:spcPct val="80000"/>
        </a:lnSpc>
        <a:spcBef>
          <a:spcPct val="0"/>
        </a:spcBef>
        <a:spcAft>
          <a:spcPct val="0"/>
        </a:spcAft>
        <a:defRPr sz="4400">
          <a:solidFill>
            <a:srgbClr val="0D0D0D"/>
          </a:solidFill>
          <a:latin typeface="Tw Cen MT Condensed" panose="020B0606020104020203" pitchFamily="34" charset="0"/>
        </a:defRPr>
      </a:lvl9pPr>
    </p:titleStyle>
    <p:bodyStyle>
      <a:lvl1pPr marL="90805" indent="-90805" algn="l" rtl="0" fontAlgn="base">
        <a:lnSpc>
          <a:spcPct val="90000"/>
        </a:lnSpc>
        <a:spcBef>
          <a:spcPts val="1200"/>
        </a:spcBef>
        <a:spcAft>
          <a:spcPts val="200"/>
        </a:spcAft>
        <a:buClr>
          <a:schemeClr val="accent1"/>
        </a:buClr>
        <a:buSzPct val="100000"/>
        <a:buFont typeface="Tw Cen MT" panose="020B0602020104020603" pitchFamily="34" charset="0"/>
        <a:buChar char=" "/>
        <a:defRPr sz="2000" kern="1200">
          <a:solidFill>
            <a:schemeClr val="tx1"/>
          </a:solidFill>
          <a:latin typeface="+mn-lt"/>
          <a:ea typeface="+mn-ea"/>
          <a:cs typeface="+mn-cs"/>
        </a:defRPr>
      </a:lvl1pPr>
      <a:lvl2pPr marL="265430" indent="-136525" algn="l" rtl="0" fontAlgn="base">
        <a:lnSpc>
          <a:spcPct val="90000"/>
        </a:lnSpc>
        <a:spcBef>
          <a:spcPts val="200"/>
        </a:spcBef>
        <a:spcAft>
          <a:spcPts val="400"/>
        </a:spcAft>
        <a:buClr>
          <a:schemeClr val="accent1"/>
        </a:buClr>
        <a:buFont typeface="Wingdings 3" panose="05040102010807070707" pitchFamily="18" charset="2"/>
        <a:buChar char=""/>
        <a:defRPr sz="1600" kern="1200">
          <a:solidFill>
            <a:schemeClr val="tx1"/>
          </a:solidFill>
          <a:latin typeface="+mn-lt"/>
          <a:ea typeface="+mn-ea"/>
          <a:cs typeface="+mn-cs"/>
        </a:defRPr>
      </a:lvl2pPr>
      <a:lvl3pPr marL="44767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3pPr>
      <a:lvl4pPr marL="59372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4pPr>
      <a:lvl5pPr marL="776605" indent="-136525" algn="l" rtl="0" fontAlgn="base">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147" name="Rectangle 12"/>
          <p:cNvSpPr>
            <a:spLocks noGrp="1" noChangeArrowheads="1"/>
          </p:cNvSpPr>
          <p:nvPr>
            <p:ph type="subTitle" idx="4294967295"/>
          </p:nvPr>
        </p:nvSpPr>
        <p:spPr>
          <a:xfrm>
            <a:off x="1572895" y="3051175"/>
            <a:ext cx="6795770" cy="2604770"/>
          </a:xfrm>
        </p:spPr>
        <p:txBody>
          <a:bodyPr rtlCol="0">
            <a:normAutofit lnSpcReduction="10000"/>
          </a:bodyPr>
          <a:lstStyle/>
          <a:p>
            <a:pPr marL="182880" indent="-182880" algn="ctr" fontAlgn="auto">
              <a:spcAft>
                <a:spcPts val="0"/>
              </a:spcAft>
              <a:buClr>
                <a:schemeClr val="accent1">
                  <a:lumMod val="75000"/>
                </a:schemeClr>
              </a:buClr>
              <a:buFont typeface="Wingdings 2" panose="05020102010507070707" pitchFamily="18" charset="2"/>
              <a:buNone/>
              <a:defRPr/>
            </a:pPr>
            <a:endParaRPr lang="en-US" altLang="zh-CN"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endParaRPr>
          </a:p>
          <a:p>
            <a:pPr marL="91440" indent="-91440" algn="ctr" fontAlgn="auto">
              <a:buFont typeface="Tw Cen MT" panose="020B0602020104020603" pitchFamily="34" charset="0"/>
              <a:buNone/>
              <a:defRPr/>
            </a:pPr>
            <a:r>
              <a:rPr lang="zh-CN" altLang="en-US"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院系：智能科学与技术学院</a:t>
            </a:r>
          </a:p>
          <a:p>
            <a:pPr marL="91440" indent="-91440" algn="ctr" fontAlgn="auto">
              <a:buFont typeface="Tw Cen MT" panose="020B0602020104020603" pitchFamily="34" charset="0"/>
              <a:buNone/>
              <a:defRPr/>
            </a:pPr>
            <a:r>
              <a:rPr lang="en-US" altLang="zh-CN"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 </a:t>
            </a:r>
          </a:p>
          <a:p>
            <a:pPr marL="91440" indent="-91440" algn="ctr" fontAlgn="auto">
              <a:buFont typeface="Tw Cen MT" panose="020B0602020104020603" pitchFamily="34" charset="0"/>
              <a:buNone/>
              <a:defRPr/>
            </a:pPr>
            <a:r>
              <a:rPr lang="zh-CN" altLang="en-US"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时间：</a:t>
            </a:r>
            <a:r>
              <a:rPr lang="en-US" altLang="zh-CN"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2023-2024</a:t>
            </a:r>
            <a:r>
              <a:rPr lang="zh-CN" altLang="en-US"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 第一学期（秋季）</a:t>
            </a:r>
          </a:p>
          <a:p>
            <a:pPr marL="182880" indent="-182880" algn="ctr" fontAlgn="auto">
              <a:spcAft>
                <a:spcPts val="0"/>
              </a:spcAft>
              <a:buClr>
                <a:schemeClr val="accent1">
                  <a:lumMod val="75000"/>
                </a:schemeClr>
              </a:buClr>
              <a:buFont typeface="Wingdings 2" panose="05020102010507070707" pitchFamily="18" charset="2"/>
              <a:buNone/>
              <a:defRPr/>
            </a:pPr>
            <a:r>
              <a:rPr lang="zh-CN" altLang="en-US" sz="2800" b="1" dirty="0">
                <a:solidFill>
                  <a:srgbClr val="990000"/>
                </a:solidFill>
                <a:latin typeface="华文新魏" panose="02010800040101010101" pitchFamily="2" charset="-122"/>
                <a:ea typeface="华文新魏" panose="02010800040101010101" pitchFamily="2" charset="-122"/>
                <a:cs typeface="华文新魏" panose="02010800040101010101" pitchFamily="2" charset="-122"/>
              </a:rPr>
              <a:t>任课教师：姜远 </a:t>
            </a:r>
          </a:p>
        </p:txBody>
      </p:sp>
      <p:pic>
        <p:nvPicPr>
          <p:cNvPr id="5" name="图片 4"/>
          <p:cNvPicPr>
            <a:picLocks noChangeAspect="1"/>
          </p:cNvPicPr>
          <p:nvPr/>
        </p:nvPicPr>
        <p:blipFill>
          <a:blip r:embed="rId3"/>
          <a:stretch>
            <a:fillRect/>
          </a:stretch>
        </p:blipFill>
        <p:spPr>
          <a:xfrm>
            <a:off x="5853113" y="303213"/>
            <a:ext cx="2767012" cy="833437"/>
          </a:xfrm>
          <a:prstGeom prst="rect">
            <a:avLst/>
          </a:prstGeom>
          <a:ln>
            <a:noFill/>
          </a:ln>
          <a:effectLst>
            <a:outerShdw blurRad="190500" algn="tl" rotWithShape="0">
              <a:srgbClr val="000000">
                <a:alpha val="70000"/>
              </a:srgbClr>
            </a:outerShdw>
          </a:effectLst>
        </p:spPr>
      </p:pic>
      <p:pic>
        <p:nvPicPr>
          <p:cNvPr id="922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635625"/>
            <a:ext cx="91440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907704" y="1862643"/>
            <a:ext cx="5688255" cy="1015663"/>
          </a:xfrm>
          <a:prstGeom prst="rect">
            <a:avLst/>
          </a:prstGeom>
          <a:noFill/>
        </p:spPr>
        <p:txBody>
          <a:bodyPr wrap="square">
            <a:spAutoFit/>
          </a:bodyPr>
          <a:lstStyle/>
          <a:p>
            <a:pPr algn="ctr" eaLnBrk="1" fontAlgn="auto" hangingPunct="1">
              <a:spcBef>
                <a:spcPts val="0"/>
              </a:spcBef>
              <a:spcAft>
                <a:spcPts val="0"/>
              </a:spcAft>
              <a:defRPr/>
            </a:pPr>
            <a:r>
              <a:rPr lang="zh-CN" altLang="en-US" sz="6000" b="1" dirty="0">
                <a:ln w="13462">
                  <a:solidFill>
                    <a:schemeClr val="bg1"/>
                  </a:solidFill>
                  <a:prstDash val="solid"/>
                </a:ln>
                <a:solidFill>
                  <a:srgbClr val="990000"/>
                </a:solidFill>
                <a:effectLst>
                  <a:outerShdw dist="38100" dir="2700000" algn="bl" rotWithShape="0">
                    <a:schemeClr val="accent5"/>
                  </a:outerShdw>
                </a:effectLst>
                <a:latin typeface="华文新魏" panose="02010800040101010101" pitchFamily="2" charset="-122"/>
                <a:ea typeface="华文新魏" panose="02010800040101010101" pitchFamily="2" charset="-122"/>
              </a:rPr>
              <a:t>数据结构与算法</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1AF64-119B-4661-8F32-1D58060EFF59}"/>
              </a:ext>
            </a:extLst>
          </p:cNvPr>
          <p:cNvSpPr>
            <a:spLocks noGrp="1"/>
          </p:cNvSpPr>
          <p:nvPr>
            <p:ph type="title"/>
          </p:nvPr>
        </p:nvSpPr>
        <p:spPr/>
        <p:txBody>
          <a:bodyPr/>
          <a:lstStyle/>
          <a:p>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单词是怎么记忆的？</a:t>
            </a:r>
          </a:p>
        </p:txBody>
      </p:sp>
      <p:sp>
        <p:nvSpPr>
          <p:cNvPr id="3" name="内容占位符 2">
            <a:extLst>
              <a:ext uri="{FF2B5EF4-FFF2-40B4-BE49-F238E27FC236}">
                <a16:creationId xmlns:a16="http://schemas.microsoft.com/office/drawing/2014/main" id="{A90D4690-BE7E-43C4-8676-9F1A8C394889}"/>
              </a:ext>
            </a:extLst>
          </p:cNvPr>
          <p:cNvSpPr>
            <a:spLocks noGrp="1"/>
          </p:cNvSpPr>
          <p:nvPr>
            <p:ph idx="1"/>
          </p:nvPr>
        </p:nvSpPr>
        <p:spPr>
          <a:xfrm>
            <a:off x="768350" y="2276872"/>
            <a:ext cx="7289800" cy="4022725"/>
          </a:xfrm>
        </p:spPr>
        <p:txBody>
          <a:bodyPr/>
          <a:lstStyle/>
          <a:p>
            <a:endParaRPr lang="zh-CN" altLang="en-US" dirty="0"/>
          </a:p>
        </p:txBody>
      </p:sp>
      <p:pic>
        <p:nvPicPr>
          <p:cNvPr id="4" name="图片 3">
            <a:extLst>
              <a:ext uri="{FF2B5EF4-FFF2-40B4-BE49-F238E27FC236}">
                <a16:creationId xmlns:a16="http://schemas.microsoft.com/office/drawing/2014/main" id="{7DDA4C90-7352-4B94-8657-576010978871}"/>
              </a:ext>
            </a:extLst>
          </p:cNvPr>
          <p:cNvPicPr>
            <a:picLocks noChangeAspect="1"/>
          </p:cNvPicPr>
          <p:nvPr/>
        </p:nvPicPr>
        <p:blipFill>
          <a:blip r:embed="rId2"/>
          <a:stretch>
            <a:fillRect/>
          </a:stretch>
        </p:blipFill>
        <p:spPr>
          <a:xfrm>
            <a:off x="1085850" y="2564904"/>
            <a:ext cx="6588224" cy="3212214"/>
          </a:xfrm>
          <a:prstGeom prst="rect">
            <a:avLst/>
          </a:prstGeom>
        </p:spPr>
      </p:pic>
    </p:spTree>
    <p:extLst>
      <p:ext uri="{BB962C8B-B14F-4D97-AF65-F5344CB8AC3E}">
        <p14:creationId xmlns:p14="http://schemas.microsoft.com/office/powerpoint/2010/main" val="2672460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FA6D9-A144-47A8-8A22-2DE91EFA9986}"/>
              </a:ext>
            </a:extLst>
          </p:cNvPr>
          <p:cNvSpPr>
            <a:spLocks noGrp="1"/>
          </p:cNvSpPr>
          <p:nvPr>
            <p:ph type="title"/>
          </p:nvPr>
        </p:nvSpPr>
        <p:spPr>
          <a:xfrm>
            <a:off x="768350" y="585788"/>
            <a:ext cx="7692082" cy="1498600"/>
          </a:xfrm>
        </p:spPr>
        <p:txBody>
          <a:bodyPr/>
          <a:lstStyle/>
          <a:p>
            <a:r>
              <a:rPr lang="en-US" altLang="zh-CN"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B</a:t>
            </a:r>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站“林用老师解构英语”的单词记忆法</a:t>
            </a:r>
          </a:p>
        </p:txBody>
      </p:sp>
      <p:sp>
        <p:nvSpPr>
          <p:cNvPr id="3" name="内容占位符 2">
            <a:extLst>
              <a:ext uri="{FF2B5EF4-FFF2-40B4-BE49-F238E27FC236}">
                <a16:creationId xmlns:a16="http://schemas.microsoft.com/office/drawing/2014/main" id="{46AD6644-4901-45D4-BD3D-46D155FDD232}"/>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1C5F9C20-171A-407D-AECB-9E182CE312A7}"/>
              </a:ext>
            </a:extLst>
          </p:cNvPr>
          <p:cNvPicPr>
            <a:picLocks noChangeAspect="1"/>
          </p:cNvPicPr>
          <p:nvPr/>
        </p:nvPicPr>
        <p:blipFill>
          <a:blip r:embed="rId2"/>
          <a:stretch>
            <a:fillRect/>
          </a:stretch>
        </p:blipFill>
        <p:spPr>
          <a:xfrm>
            <a:off x="1187624" y="2492896"/>
            <a:ext cx="6516216" cy="3300790"/>
          </a:xfrm>
          <a:prstGeom prst="rect">
            <a:avLst/>
          </a:prstGeom>
        </p:spPr>
      </p:pic>
    </p:spTree>
    <p:extLst>
      <p:ext uri="{BB962C8B-B14F-4D97-AF65-F5344CB8AC3E}">
        <p14:creationId xmlns:p14="http://schemas.microsoft.com/office/powerpoint/2010/main" val="1257334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5F3F88-CB8F-4235-ACB6-A9CA93AF0315}"/>
              </a:ext>
            </a:extLst>
          </p:cNvPr>
          <p:cNvSpPr>
            <a:spLocks noGrp="1"/>
          </p:cNvSpPr>
          <p:nvPr>
            <p:ph type="title"/>
          </p:nvPr>
        </p:nvSpPr>
        <p:spPr/>
        <p:txBody>
          <a:bodyPr/>
          <a:lstStyle/>
          <a:p>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思维导图</a:t>
            </a:r>
          </a:p>
        </p:txBody>
      </p:sp>
      <p:sp>
        <p:nvSpPr>
          <p:cNvPr id="3" name="内容占位符 2">
            <a:extLst>
              <a:ext uri="{FF2B5EF4-FFF2-40B4-BE49-F238E27FC236}">
                <a16:creationId xmlns:a16="http://schemas.microsoft.com/office/drawing/2014/main" id="{1E8B70DC-F591-4E70-B637-6BD405EEA9B7}"/>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A9122B0E-4810-47E2-8367-6062C1B59252}"/>
              </a:ext>
            </a:extLst>
          </p:cNvPr>
          <p:cNvPicPr>
            <a:picLocks noChangeAspect="1"/>
          </p:cNvPicPr>
          <p:nvPr/>
        </p:nvPicPr>
        <p:blipFill>
          <a:blip r:embed="rId2"/>
          <a:stretch>
            <a:fillRect/>
          </a:stretch>
        </p:blipFill>
        <p:spPr>
          <a:xfrm>
            <a:off x="1227150" y="1844824"/>
            <a:ext cx="6372200" cy="4682996"/>
          </a:xfrm>
          <a:prstGeom prst="rect">
            <a:avLst/>
          </a:prstGeom>
        </p:spPr>
      </p:pic>
    </p:spTree>
    <p:extLst>
      <p:ext uri="{BB962C8B-B14F-4D97-AF65-F5344CB8AC3E}">
        <p14:creationId xmlns:p14="http://schemas.microsoft.com/office/powerpoint/2010/main" val="243413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72175"/>
            <a:ext cx="9144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Rectangle 2"/>
          <p:cNvSpPr txBox="1">
            <a:spLocks noChangeArrowheads="1"/>
          </p:cNvSpPr>
          <p:nvPr/>
        </p:nvSpPr>
        <p:spPr>
          <a:xfrm>
            <a:off x="903287" y="345604"/>
            <a:ext cx="7125097" cy="838200"/>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sz="3200" dirty="0">
                <a:latin typeface="华文中宋" panose="02010600040101010101" pitchFamily="2" charset="-122"/>
                <a:ea typeface="华文中宋" panose="02010600040101010101" pitchFamily="2" charset="-122"/>
              </a:rPr>
              <a:t>从专业知识结构来看</a:t>
            </a:r>
            <a:endParaRPr lang="zh-CN" altLang="en-US" sz="2400" dirty="0">
              <a:latin typeface="华文中宋" panose="02010600040101010101" pitchFamily="2" charset="-122"/>
              <a:ea typeface="华文中宋" panose="02010600040101010101" pitchFamily="2" charset="-122"/>
            </a:endParaRPr>
          </a:p>
        </p:txBody>
      </p:sp>
      <p:pic>
        <p:nvPicPr>
          <p:cNvPr id="3" name="图片 1"/>
          <p:cNvPicPr/>
          <p:nvPr/>
        </p:nvPicPr>
        <p:blipFill>
          <a:blip r:embed="rId3">
            <a:extLst>
              <a:ext uri="{28A0092B-C50C-407E-A947-70E740481C1C}">
                <a14:useLocalDpi xmlns:a14="http://schemas.microsoft.com/office/drawing/2010/main" val="0"/>
              </a:ext>
            </a:extLst>
          </a:blip>
          <a:srcRect/>
          <a:stretch>
            <a:fillRect/>
          </a:stretch>
        </p:blipFill>
        <p:spPr bwMode="auto">
          <a:xfrm>
            <a:off x="1475740" y="1844675"/>
            <a:ext cx="6125845" cy="3190240"/>
          </a:xfrm>
          <a:prstGeom prst="rect">
            <a:avLst/>
          </a:prstGeom>
          <a:noFill/>
          <a:ln>
            <a:noFill/>
          </a:ln>
        </p:spPr>
      </p:pic>
      <p:sp>
        <p:nvSpPr>
          <p:cNvPr id="4" name="椭圆 3">
            <a:extLst>
              <a:ext uri="{FF2B5EF4-FFF2-40B4-BE49-F238E27FC236}">
                <a16:creationId xmlns:a16="http://schemas.microsoft.com/office/drawing/2014/main" id="{406B9ABD-0399-463E-BE46-36AB939117E5}"/>
              </a:ext>
            </a:extLst>
          </p:cNvPr>
          <p:cNvSpPr/>
          <p:nvPr/>
        </p:nvSpPr>
        <p:spPr>
          <a:xfrm>
            <a:off x="2051720" y="2420888"/>
            <a:ext cx="2520280"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260648"/>
            <a:ext cx="7125097" cy="838200"/>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sz="3200" dirty="0">
                <a:latin typeface="华文中宋" panose="02010600040101010101" pitchFamily="2" charset="-122"/>
                <a:ea typeface="华文中宋" panose="02010600040101010101" pitchFamily="2" charset="-122"/>
              </a:rPr>
              <a:t>数据结构对相关课程的支撑</a:t>
            </a:r>
            <a:endParaRPr lang="zh-CN" altLang="en-US" sz="2400" dirty="0">
              <a:latin typeface="华文中宋" panose="02010600040101010101" pitchFamily="2" charset="-122"/>
              <a:ea typeface="华文中宋" panose="02010600040101010101" pitchFamily="2" charset="-122"/>
            </a:endParaRPr>
          </a:p>
        </p:txBody>
      </p:sp>
      <p:sp>
        <p:nvSpPr>
          <p:cNvPr id="3" name="文本框 2"/>
          <p:cNvSpPr txBox="1"/>
          <p:nvPr/>
        </p:nvSpPr>
        <p:spPr>
          <a:xfrm>
            <a:off x="683568" y="1844824"/>
            <a:ext cx="1800200" cy="461665"/>
          </a:xfrm>
          <a:prstGeom prst="rect">
            <a:avLst/>
          </a:prstGeom>
          <a:noFill/>
        </p:spPr>
        <p:txBody>
          <a:bodyPr wrap="square" rtlCol="0">
            <a:spAutoFit/>
          </a:bodyPr>
          <a:lstStyle/>
          <a:p>
            <a:r>
              <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数据结构</a:t>
            </a:r>
          </a:p>
        </p:txBody>
      </p:sp>
      <p:sp>
        <p:nvSpPr>
          <p:cNvPr id="4" name="文本框 3"/>
          <p:cNvSpPr txBox="1"/>
          <p:nvPr/>
        </p:nvSpPr>
        <p:spPr>
          <a:xfrm>
            <a:off x="2843808" y="1556792"/>
            <a:ext cx="5976664" cy="4708981"/>
          </a:xfrm>
          <a:prstGeom prst="rect">
            <a:avLst/>
          </a:prstGeom>
          <a:noFill/>
        </p:spPr>
        <p:txBody>
          <a:bodyPr wrap="square" rtlCol="0">
            <a:spAutoFit/>
          </a:bodyPr>
          <a:lstStyle/>
          <a:p>
            <a:r>
              <a:rPr lang="zh-CN" altLang="en-US" sz="2000" b="1" dirty="0"/>
              <a:t>操作系统 </a:t>
            </a:r>
            <a:r>
              <a:rPr lang="zh-CN" altLang="en-US" sz="2000" b="1" dirty="0">
                <a:solidFill>
                  <a:srgbClr val="0066FF"/>
                </a:solidFill>
              </a:rPr>
              <a:t>（队列、存储管理表、排序）</a:t>
            </a:r>
            <a:endParaRPr lang="en-US" altLang="zh-CN" sz="2000" b="1" dirty="0">
              <a:solidFill>
                <a:srgbClr val="0066FF"/>
              </a:solidFill>
            </a:endParaRPr>
          </a:p>
          <a:p>
            <a:endParaRPr lang="en-US" altLang="zh-CN" sz="2000" b="1" dirty="0"/>
          </a:p>
          <a:p>
            <a:r>
              <a:rPr lang="zh-CN" altLang="en-US" sz="2000" b="1" dirty="0"/>
              <a:t>编译原理</a:t>
            </a:r>
            <a:r>
              <a:rPr lang="zh-CN" altLang="en-US" sz="2000" b="1" dirty="0">
                <a:solidFill>
                  <a:srgbClr val="0066FF"/>
                </a:solidFill>
              </a:rPr>
              <a:t>（字符串、栈、散列表）</a:t>
            </a:r>
            <a:endParaRPr lang="en-US" altLang="zh-CN" sz="2000" b="1" dirty="0">
              <a:solidFill>
                <a:srgbClr val="0066FF"/>
              </a:solidFill>
            </a:endParaRPr>
          </a:p>
          <a:p>
            <a:endParaRPr lang="en-US" altLang="zh-CN" sz="2000" b="1" dirty="0"/>
          </a:p>
          <a:p>
            <a:r>
              <a:rPr lang="zh-CN" altLang="en-US" sz="2000" b="1" dirty="0"/>
              <a:t>数据库</a:t>
            </a:r>
            <a:r>
              <a:rPr lang="zh-CN" altLang="en-US" sz="2000" b="1" dirty="0">
                <a:solidFill>
                  <a:srgbClr val="0066FF"/>
                </a:solidFill>
              </a:rPr>
              <a:t>（线性表、多链表、</a:t>
            </a:r>
            <a:r>
              <a:rPr lang="en-US" altLang="zh-CN" sz="2000" b="1" dirty="0">
                <a:solidFill>
                  <a:srgbClr val="0066FF"/>
                </a:solidFill>
              </a:rPr>
              <a:t>B+</a:t>
            </a:r>
            <a:r>
              <a:rPr lang="zh-CN" altLang="en-US" sz="2000" b="1" dirty="0">
                <a:solidFill>
                  <a:srgbClr val="0066FF"/>
                </a:solidFill>
              </a:rPr>
              <a:t>树）</a:t>
            </a:r>
            <a:endParaRPr lang="en-US" altLang="zh-CN" sz="2000" b="1" dirty="0">
              <a:solidFill>
                <a:srgbClr val="0066FF"/>
              </a:solidFill>
            </a:endParaRPr>
          </a:p>
          <a:p>
            <a:endParaRPr lang="en-US" altLang="zh-CN" sz="2000" b="1" dirty="0"/>
          </a:p>
          <a:p>
            <a:r>
              <a:rPr lang="zh-CN" altLang="en-US" sz="2000" b="1" dirty="0"/>
              <a:t>计算机网络</a:t>
            </a:r>
            <a:r>
              <a:rPr lang="zh-CN" altLang="en-US" sz="2000" b="1" dirty="0">
                <a:solidFill>
                  <a:srgbClr val="0066FF"/>
                </a:solidFill>
              </a:rPr>
              <a:t>（图、最小生成树、散列表）</a:t>
            </a:r>
            <a:endParaRPr lang="en-US" altLang="zh-CN" sz="2000" b="1" dirty="0">
              <a:solidFill>
                <a:srgbClr val="0066FF"/>
              </a:solidFill>
            </a:endParaRPr>
          </a:p>
          <a:p>
            <a:endParaRPr lang="en-US" altLang="zh-CN" sz="2000" b="1" dirty="0"/>
          </a:p>
          <a:p>
            <a:r>
              <a:rPr lang="zh-CN" altLang="en-US" sz="2000" b="1" dirty="0"/>
              <a:t>人工智能</a:t>
            </a:r>
            <a:r>
              <a:rPr lang="zh-CN" altLang="en-US" sz="2000" b="1" dirty="0">
                <a:solidFill>
                  <a:srgbClr val="0066FF"/>
                </a:solidFill>
              </a:rPr>
              <a:t>（广义表、集合、图、搜索树）</a:t>
            </a:r>
            <a:endParaRPr lang="en-US" altLang="zh-CN" sz="2000" b="1" dirty="0">
              <a:solidFill>
                <a:srgbClr val="0066FF"/>
              </a:solidFill>
            </a:endParaRPr>
          </a:p>
          <a:p>
            <a:endParaRPr lang="en-US" altLang="zh-CN" sz="2000" b="1" dirty="0">
              <a:solidFill>
                <a:srgbClr val="0066FF"/>
              </a:solidFill>
            </a:endParaRPr>
          </a:p>
          <a:p>
            <a:r>
              <a:rPr lang="zh-CN" altLang="en-US" sz="2000" b="1" dirty="0"/>
              <a:t>运筹学</a:t>
            </a:r>
            <a:r>
              <a:rPr lang="zh-CN" altLang="en-US" sz="2000" b="1" dirty="0">
                <a:solidFill>
                  <a:srgbClr val="0066FF"/>
                </a:solidFill>
              </a:rPr>
              <a:t>（图、关键路径）</a:t>
            </a:r>
            <a:endParaRPr lang="en-US" altLang="zh-CN" sz="2000" b="1" dirty="0">
              <a:solidFill>
                <a:srgbClr val="0066FF"/>
              </a:solidFill>
            </a:endParaRPr>
          </a:p>
          <a:p>
            <a:endParaRPr lang="en-US" altLang="zh-CN" sz="2000" b="1" dirty="0"/>
          </a:p>
          <a:p>
            <a:r>
              <a:rPr lang="zh-CN" altLang="en-US" sz="2000" b="1" dirty="0"/>
              <a:t>图形图像</a:t>
            </a:r>
            <a:r>
              <a:rPr lang="zh-CN" altLang="en-US" sz="2000" b="1" dirty="0">
                <a:solidFill>
                  <a:srgbClr val="0066FF"/>
                </a:solidFill>
              </a:rPr>
              <a:t>（队、栈、图、检索）</a:t>
            </a:r>
            <a:endParaRPr lang="en-US" altLang="zh-CN" sz="2000" b="1" dirty="0">
              <a:solidFill>
                <a:srgbClr val="0066FF"/>
              </a:solidFill>
            </a:endParaRPr>
          </a:p>
          <a:p>
            <a:endParaRPr lang="en-US" altLang="zh-CN" sz="2000" b="1" dirty="0"/>
          </a:p>
          <a:p>
            <a:r>
              <a:rPr lang="en-US" altLang="zh-CN" sz="2000" b="1" dirty="0"/>
              <a:t>…</a:t>
            </a:r>
            <a:endParaRPr lang="zh-CN" altLang="en-US" sz="2000" b="1" dirty="0"/>
          </a:p>
        </p:txBody>
      </p:sp>
      <p:sp>
        <p:nvSpPr>
          <p:cNvPr id="5" name="左大括号 4"/>
          <p:cNvSpPr/>
          <p:nvPr/>
        </p:nvSpPr>
        <p:spPr>
          <a:xfrm>
            <a:off x="2483768" y="1628800"/>
            <a:ext cx="333400" cy="4464496"/>
          </a:xfrm>
          <a:prstGeom prst="leftBrace">
            <a:avLst>
              <a:gd name="adj1" fmla="val 8333"/>
              <a:gd name="adj2" fmla="val 11134"/>
            </a:avLst>
          </a:prstGeom>
          <a:ln>
            <a:solidFill>
              <a:srgbClr val="006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箭头: 虚尾 5"/>
          <p:cNvSpPr/>
          <p:nvPr/>
        </p:nvSpPr>
        <p:spPr>
          <a:xfrm>
            <a:off x="2051720" y="2060848"/>
            <a:ext cx="360040" cy="7200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5" name="Rectangle 5"/>
          <p:cNvSpPr>
            <a:spLocks noGrp="1" noChangeArrowheads="1"/>
          </p:cNvSpPr>
          <p:nvPr>
            <p:ph type="title" idx="4294967295"/>
          </p:nvPr>
        </p:nvSpPr>
        <p:spPr>
          <a:xfrm>
            <a:off x="395536" y="201613"/>
            <a:ext cx="8748464" cy="1050925"/>
          </a:xfrm>
        </p:spPr>
        <p:txBody>
          <a:bodyPr anchor="b">
            <a:normAutofit/>
          </a:bodyPr>
          <a:lstStyle/>
          <a:p>
            <a:pPr defTabSz="457200"/>
            <a:r>
              <a:rPr lang="zh-CN" altLang="en-US" sz="36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第一章	绪论</a:t>
            </a:r>
          </a:p>
        </p:txBody>
      </p:sp>
      <p:sp>
        <p:nvSpPr>
          <p:cNvPr id="312337" name="Rectangle 17"/>
          <p:cNvSpPr>
            <a:spLocks noChangeArrowheads="1"/>
          </p:cNvSpPr>
          <p:nvPr/>
        </p:nvSpPr>
        <p:spPr bwMode="auto">
          <a:xfrm>
            <a:off x="323528" y="1556792"/>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dirty="0">
                <a:effectLst>
                  <a:outerShdw blurRad="38100" dist="38100" dir="2700000" algn="tl">
                    <a:srgbClr val="C0C0C0"/>
                  </a:outerShdw>
                </a:effectLst>
                <a:latin typeface="幼圆" panose="02010509060101010101" pitchFamily="49" charset="-122"/>
                <a:ea typeface="幼圆" panose="02010509060101010101" pitchFamily="49" charset="-122"/>
              </a:rPr>
              <a:t>§1.1 </a:t>
            </a:r>
            <a:r>
              <a:rPr lang="zh-CN" altLang="en-US" sz="3600" b="1" dirty="0">
                <a:effectLst>
                  <a:outerShdw blurRad="38100" dist="38100" dir="2700000" algn="tl">
                    <a:srgbClr val="C0C0C0"/>
                  </a:outerShdw>
                </a:effectLst>
                <a:latin typeface="幼圆" panose="02010509060101010101" pitchFamily="49" charset="-122"/>
                <a:ea typeface="幼圆" panose="02010509060101010101" pitchFamily="49" charset="-122"/>
              </a:rPr>
              <a:t>数据结构的概念</a:t>
            </a:r>
            <a:endParaRPr lang="en-US" altLang="zh-CN" sz="3600" b="1" dirty="0">
              <a:effectLst>
                <a:outerShdw blurRad="38100" dist="38100" dir="2700000" algn="tl">
                  <a:srgbClr val="C0C0C0"/>
                </a:outerShdw>
              </a:effectLst>
              <a:latin typeface="幼圆" panose="02010509060101010101" pitchFamily="49" charset="-122"/>
              <a:ea typeface="幼圆" panose="02010509060101010101" pitchFamily="49" charset="-122"/>
            </a:endParaRPr>
          </a:p>
        </p:txBody>
      </p:sp>
      <p:sp>
        <p:nvSpPr>
          <p:cNvPr id="312338" name="Rectangle 18"/>
          <p:cNvSpPr>
            <a:spLocks noChangeArrowheads="1"/>
          </p:cNvSpPr>
          <p:nvPr/>
        </p:nvSpPr>
        <p:spPr bwMode="auto">
          <a:xfrm>
            <a:off x="500034" y="2697846"/>
            <a:ext cx="8207375" cy="2490561"/>
          </a:xfrm>
          <a:prstGeom prst="rect">
            <a:avLst/>
          </a:prstGeom>
          <a:noFill/>
          <a:ln w="12700">
            <a:noFill/>
            <a:miter lim="800000"/>
          </a:ln>
          <a:effectLst>
            <a:innerShdw blurRad="63500" dist="50800" dir="13500000">
              <a:prstClr val="black">
                <a:alpha val="50000"/>
              </a:prstClr>
            </a:innerShdw>
          </a:effectLst>
        </p:spPr>
        <p:txBody>
          <a:bodyPr lIns="90623" tIns="44517" rIns="90623" bIns="44517">
            <a:spAutoFit/>
          </a:bodyPr>
          <a:lstStyle/>
          <a:p>
            <a:pPr marL="1887855" indent="-1887855" defTabSz="916305" eaLnBrk="1" fontAlgn="auto" hangingPunct="1">
              <a:spcBef>
                <a:spcPts val="0"/>
              </a:spcBef>
              <a:spcAft>
                <a:spcPts val="0"/>
              </a:spcAft>
              <a:defRPr/>
            </a:pPr>
            <a:r>
              <a:rPr lang="zh-CN" altLang="en-US" sz="3200" b="1" dirty="0">
                <a:effectLst>
                  <a:outerShdw blurRad="38100" dist="38100" dir="2700000" algn="tl">
                    <a:srgbClr val="C0C0C0"/>
                  </a:outerShdw>
                </a:effectLst>
                <a:highlight>
                  <a:srgbClr val="FFFFCC"/>
                </a:highlight>
                <a:latin typeface="+mn-ea"/>
              </a:rPr>
              <a:t>早期：数值计算 </a:t>
            </a:r>
            <a:endParaRPr lang="en-US" altLang="zh-CN" sz="3200" b="1" dirty="0">
              <a:effectLst>
                <a:outerShdw blurRad="38100" dist="38100" dir="2700000" algn="tl">
                  <a:srgbClr val="C0C0C0"/>
                </a:outerShdw>
              </a:effectLst>
              <a:highlight>
                <a:srgbClr val="FFFFCC"/>
              </a:highlight>
              <a:latin typeface="+mn-ea"/>
            </a:endParaRPr>
          </a:p>
          <a:p>
            <a:pPr eaLnBrk="1" fontAlgn="auto" hangingPunct="1">
              <a:spcBef>
                <a:spcPts val="0"/>
              </a:spcBef>
              <a:spcAft>
                <a:spcPts val="0"/>
              </a:spcAft>
              <a:defRPr/>
            </a:pPr>
            <a:endParaRPr lang="en-US" altLang="zh-CN" sz="28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3200" b="1" dirty="0">
                <a:solidFill>
                  <a:srgbClr val="0000CC"/>
                </a:solidFill>
                <a:effectLst>
                  <a:outerShdw blurRad="38100" dist="38100" dir="2700000" algn="tl">
                    <a:srgbClr val="C0C0C0"/>
                  </a:outerShdw>
                </a:effectLst>
                <a:latin typeface="+mn-ea"/>
              </a:rPr>
              <a:t>      </a:t>
            </a:r>
            <a:r>
              <a:rPr lang="zh-CN" altLang="en-US" sz="2800" b="1" dirty="0">
                <a:solidFill>
                  <a:srgbClr val="0000CC"/>
                </a:solidFill>
                <a:effectLst>
                  <a:outerShdw blurRad="38100" dist="38100" dir="2700000" algn="tl">
                    <a:srgbClr val="C0C0C0"/>
                  </a:outerShdw>
                </a:effectLst>
                <a:latin typeface="+mn-ea"/>
              </a:rPr>
              <a:t>运算对象：纯数值性的信息，以整型、浮点型或布尔型为对象的数据类型。</a:t>
            </a:r>
            <a:endParaRPr lang="en-US" altLang="zh-CN" sz="28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3200" b="1" dirty="0">
              <a:solidFill>
                <a:srgbClr val="0000CC"/>
              </a:solidFill>
              <a:effectLst>
                <a:outerShdw blurRad="38100" dist="38100" dir="2700000" algn="tl">
                  <a:srgbClr val="C0C0C0"/>
                </a:outerShdw>
              </a:effectLst>
              <a:latin typeface="+mn-ea"/>
            </a:endParaRPr>
          </a:p>
        </p:txBody>
      </p:sp>
      <p:sp>
        <p:nvSpPr>
          <p:cNvPr id="2" name="矩形 1"/>
          <p:cNvSpPr/>
          <p:nvPr/>
        </p:nvSpPr>
        <p:spPr>
          <a:xfrm>
            <a:off x="611560" y="4978042"/>
            <a:ext cx="8280920" cy="954107"/>
          </a:xfrm>
          <a:prstGeom prst="rect">
            <a:avLst/>
          </a:prstGeom>
        </p:spPr>
        <p:txBody>
          <a:bodyPr wrap="square">
            <a:spAutoFit/>
          </a:bodyPr>
          <a:lstStyle/>
          <a:p>
            <a:pPr eaLnBrk="1" fontAlgn="auto" hangingPunct="1">
              <a:spcBef>
                <a:spcPts val="0"/>
              </a:spcBef>
              <a:spcAft>
                <a:spcPts val="0"/>
              </a:spcAft>
              <a:defRPr/>
            </a:pPr>
            <a:r>
              <a:rPr lang="zh-CN" altLang="en-US" sz="2400" b="1" dirty="0">
                <a:effectLst>
                  <a:outerShdw blurRad="38100" dist="38100" dir="2700000" algn="tl">
                    <a:srgbClr val="C0C0C0"/>
                  </a:outerShdw>
                </a:effectLst>
                <a:latin typeface="+mn-ea"/>
              </a:rPr>
              <a:t>      </a:t>
            </a:r>
            <a:r>
              <a:rPr lang="zh-CN" altLang="en-US" sz="2800" b="1" dirty="0">
                <a:effectLst>
                  <a:outerShdw blurRad="38100" dist="38100" dir="2700000" algn="tl">
                    <a:srgbClr val="C0C0C0"/>
                  </a:outerShdw>
                </a:effectLst>
                <a:latin typeface="+mn-ea"/>
              </a:rPr>
              <a:t>科学和工程计算需求（解</a:t>
            </a:r>
            <a:r>
              <a:rPr lang="zh-CN" altLang="zh-CN" sz="2800" b="1" dirty="0">
                <a:effectLst>
                  <a:outerShdw blurRad="38100" dist="38100" dir="2700000" algn="tl">
                    <a:srgbClr val="C0C0C0"/>
                  </a:outerShdw>
                </a:effectLst>
                <a:latin typeface="+mn-ea"/>
              </a:rPr>
              <a:t>线性方程组</a:t>
            </a:r>
            <a:r>
              <a:rPr lang="zh-CN" altLang="en-US" sz="2800" b="1" dirty="0">
                <a:effectLst>
                  <a:outerShdw blurRad="38100" dist="38100" dir="2700000" algn="tl">
                    <a:srgbClr val="C0C0C0"/>
                  </a:outerShdw>
                </a:effectLst>
                <a:latin typeface="+mn-ea"/>
              </a:rPr>
              <a:t>、数值积分的计算、微分方程求解等。）</a:t>
            </a:r>
            <a:endParaRPr lang="en-US" altLang="zh-CN" sz="3200" b="1" dirty="0">
              <a:effectLst>
                <a:outerShdw blurRad="38100" dist="38100" dir="2700000" algn="tl">
                  <a:srgbClr val="C0C0C0"/>
                </a:outerShdw>
              </a:effectLst>
              <a:latin typeface="+mn-ea"/>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11560" y="764704"/>
            <a:ext cx="7992888" cy="5755422"/>
          </a:xfrm>
          <a:prstGeom prst="rect">
            <a:avLst/>
          </a:prstGeom>
        </p:spPr>
        <p:txBody>
          <a:bodyPr wrap="square">
            <a:spAutoFit/>
          </a:bodyPr>
          <a:lstStyle/>
          <a:p>
            <a:pPr eaLnBrk="1" fontAlgn="auto" hangingPunct="1">
              <a:spcBef>
                <a:spcPts val="0"/>
              </a:spcBef>
              <a:spcAft>
                <a:spcPts val="0"/>
              </a:spcAft>
              <a:defRPr/>
            </a:pPr>
            <a:r>
              <a:rPr lang="zh-CN" altLang="zh-CN" sz="3200" b="1" dirty="0">
                <a:effectLst>
                  <a:outerShdw blurRad="38100" dist="38100" dir="2700000" algn="tl">
                    <a:srgbClr val="C0C0C0"/>
                  </a:outerShdw>
                </a:effectLst>
                <a:latin typeface="+mn-ea"/>
              </a:rPr>
              <a:t>数值计算的程序设计问题</a:t>
            </a: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2400" b="1" dirty="0">
                <a:solidFill>
                  <a:srgbClr val="0000CC"/>
                </a:solidFill>
                <a:effectLst>
                  <a:outerShdw blurRad="38100" dist="38100" dir="2700000" algn="tl">
                    <a:srgbClr val="C0C0C0"/>
                  </a:outerShdw>
                </a:effectLst>
                <a:latin typeface="+mn-ea"/>
              </a:rPr>
              <a:t>例：假设某人的银行存款为</a:t>
            </a:r>
            <a:r>
              <a:rPr lang="en-US" altLang="zh-CN" sz="2400" b="1" dirty="0">
                <a:solidFill>
                  <a:srgbClr val="0000CC"/>
                </a:solidFill>
                <a:effectLst>
                  <a:outerShdw blurRad="38100" dist="38100" dir="2700000" algn="tl">
                    <a:srgbClr val="C0C0C0"/>
                  </a:outerShdw>
                </a:effectLst>
                <a:latin typeface="+mn-ea"/>
              </a:rPr>
              <a:t>10000</a:t>
            </a:r>
            <a:r>
              <a:rPr lang="zh-CN" altLang="en-US" sz="2400" b="1" dirty="0">
                <a:solidFill>
                  <a:srgbClr val="0000CC"/>
                </a:solidFill>
                <a:effectLst>
                  <a:outerShdw blurRad="38100" dist="38100" dir="2700000" algn="tl">
                    <a:srgbClr val="C0C0C0"/>
                  </a:outerShdw>
                </a:effectLst>
                <a:latin typeface="+mn-ea"/>
              </a:rPr>
              <a:t>元，银行的年利率为</a:t>
            </a:r>
            <a:r>
              <a:rPr lang="en-US" altLang="zh-CN" sz="2400" b="1" dirty="0">
                <a:solidFill>
                  <a:srgbClr val="0000CC"/>
                </a:solidFill>
                <a:effectLst>
                  <a:outerShdw blurRad="38100" dist="38100" dir="2700000" algn="tl">
                    <a:srgbClr val="C0C0C0"/>
                  </a:outerShdw>
                </a:effectLst>
                <a:latin typeface="+mn-ea"/>
              </a:rPr>
              <a:t>3.5%</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a</a:t>
            </a:r>
            <a:r>
              <a:rPr lang="en-US" altLang="zh-CN" sz="2400" b="1" baseline="-25000" dirty="0">
                <a:solidFill>
                  <a:srgbClr val="0000CC"/>
                </a:solidFill>
                <a:effectLst>
                  <a:outerShdw blurRad="38100" dist="38100" dir="2700000" algn="tl">
                    <a:srgbClr val="C0C0C0"/>
                  </a:outerShdw>
                </a:effectLst>
                <a:latin typeface="+mn-ea"/>
              </a:rPr>
              <a:t>0</a:t>
            </a:r>
            <a:r>
              <a:rPr lang="zh-CN" altLang="en-US" sz="2400" b="1" dirty="0">
                <a:solidFill>
                  <a:srgbClr val="0000CC"/>
                </a:solidFill>
                <a:effectLst>
                  <a:outerShdw blurRad="38100" dist="38100" dir="2700000" algn="tl">
                    <a:srgbClr val="C0C0C0"/>
                  </a:outerShdw>
                </a:effectLst>
                <a:latin typeface="+mn-ea"/>
              </a:rPr>
              <a:t>表示最初的存款额，每年账户的存款额的数列为</a:t>
            </a:r>
            <a:r>
              <a:rPr lang="en-US" altLang="zh-CN" sz="2400" b="1" dirty="0">
                <a:solidFill>
                  <a:srgbClr val="0000CC"/>
                </a:solidFill>
                <a:effectLst>
                  <a:outerShdw blurRad="38100" dist="38100" dir="2700000" algn="tl">
                    <a:srgbClr val="C0C0C0"/>
                  </a:outerShdw>
                </a:effectLst>
                <a:latin typeface="+mn-ea"/>
              </a:rPr>
              <a:t>a</a:t>
            </a:r>
            <a:r>
              <a:rPr lang="en-US" altLang="zh-CN" sz="2400" b="1" baseline="-25000" dirty="0">
                <a:solidFill>
                  <a:srgbClr val="0000CC"/>
                </a:solidFill>
                <a:effectLst>
                  <a:outerShdw blurRad="38100" dist="38100" dir="2700000" algn="tl">
                    <a:srgbClr val="C0C0C0"/>
                  </a:outerShdw>
                </a:effectLst>
                <a:latin typeface="+mn-ea"/>
              </a:rPr>
              <a:t>0</a:t>
            </a: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1</a:t>
            </a:r>
            <a:r>
              <a:rPr lang="en-US" altLang="zh-CN" sz="2400" b="1" dirty="0">
                <a:solidFill>
                  <a:srgbClr val="0000CC"/>
                </a:solidFill>
                <a:effectLst>
                  <a:outerShdw blurRad="38100" dist="38100" dir="2700000" algn="tl">
                    <a:srgbClr val="C0C0C0"/>
                  </a:outerShdw>
                </a:effectLst>
                <a:latin typeface="+mn-ea"/>
              </a:rPr>
              <a:t>, …, a</a:t>
            </a:r>
            <a:r>
              <a:rPr lang="en-US" altLang="zh-CN" sz="2400" b="1" baseline="-25000" dirty="0">
                <a:solidFill>
                  <a:srgbClr val="0000CC"/>
                </a:solidFill>
                <a:effectLst>
                  <a:outerShdw blurRad="38100" dist="38100" dir="2700000" algn="tl">
                    <a:srgbClr val="C0C0C0"/>
                  </a:outerShdw>
                </a:effectLst>
                <a:latin typeface="+mn-ea"/>
              </a:rPr>
              <a:t>n</a:t>
            </a:r>
            <a:r>
              <a:rPr lang="en-US" altLang="zh-CN" sz="2400" b="1" dirty="0">
                <a:solidFill>
                  <a:srgbClr val="0000CC"/>
                </a:solidFill>
                <a:effectLst>
                  <a:outerShdw blurRad="38100" dist="38100" dir="2700000" algn="tl">
                    <a:srgbClr val="C0C0C0"/>
                  </a:outerShdw>
                </a:effectLst>
                <a:latin typeface="+mn-ea"/>
              </a:rPr>
              <a:t>,…</a:t>
            </a:r>
            <a:r>
              <a:rPr lang="zh-CN" altLang="en-US" sz="2400" b="1" dirty="0">
                <a:solidFill>
                  <a:srgbClr val="0000CC"/>
                </a:solidFill>
                <a:effectLst>
                  <a:outerShdw blurRad="38100" dist="38100" dir="2700000" algn="tl">
                    <a:srgbClr val="C0C0C0"/>
                  </a:outerShdw>
                </a:effectLst>
                <a:latin typeface="+mn-ea"/>
              </a:rPr>
              <a:t>，如何计算</a:t>
            </a:r>
            <a:r>
              <a:rPr lang="en-US" altLang="zh-CN" sz="2400" b="1" dirty="0">
                <a:solidFill>
                  <a:srgbClr val="0000CC"/>
                </a:solidFill>
                <a:effectLst>
                  <a:outerShdw blurRad="38100" dist="38100" dir="2700000" algn="tl">
                    <a:srgbClr val="C0C0C0"/>
                  </a:outerShdw>
                </a:effectLst>
                <a:latin typeface="+mn-ea"/>
              </a:rPr>
              <a:t>n</a:t>
            </a:r>
            <a:r>
              <a:rPr lang="zh-CN" altLang="en-US" sz="2400" b="1" dirty="0">
                <a:solidFill>
                  <a:srgbClr val="0000CC"/>
                </a:solidFill>
                <a:effectLst>
                  <a:outerShdw blurRad="38100" dist="38100" dir="2700000" algn="tl">
                    <a:srgbClr val="C0C0C0"/>
                  </a:outerShdw>
                </a:effectLst>
                <a:latin typeface="+mn-ea"/>
              </a:rPr>
              <a:t>年后的存款额？</a:t>
            </a: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2400" b="1" dirty="0">
                <a:solidFill>
                  <a:srgbClr val="0000CC"/>
                </a:solidFill>
                <a:effectLst>
                  <a:outerShdw blurRad="38100" dist="38100" dir="2700000" algn="tl">
                    <a:srgbClr val="C0C0C0"/>
                  </a:outerShdw>
                </a:effectLst>
                <a:latin typeface="+mn-ea"/>
              </a:rPr>
              <a:t>解：设年利率为</a:t>
            </a:r>
            <a:r>
              <a:rPr lang="en-US" altLang="zh-CN" sz="2400" b="1" dirty="0">
                <a:solidFill>
                  <a:srgbClr val="0000CC"/>
                </a:solidFill>
                <a:effectLst>
                  <a:outerShdw blurRad="38100" dist="38100" dir="2700000" algn="tl">
                    <a:srgbClr val="C0C0C0"/>
                  </a:outerShdw>
                </a:effectLst>
                <a:latin typeface="+mn-ea"/>
              </a:rPr>
              <a:t>r,  </a:t>
            </a:r>
            <a:r>
              <a:rPr lang="zh-CN" altLang="en-US" sz="2400" b="1" dirty="0">
                <a:solidFill>
                  <a:srgbClr val="0000CC"/>
                </a:solidFill>
                <a:effectLst>
                  <a:outerShdw blurRad="38100" dist="38100" dir="2700000" algn="tl">
                    <a:srgbClr val="C0C0C0"/>
                  </a:outerShdw>
                </a:effectLst>
                <a:latin typeface="+mn-ea"/>
              </a:rPr>
              <a:t>由于</a:t>
            </a:r>
            <a:r>
              <a:rPr lang="en-US" altLang="zh-CN" sz="2400" b="1" dirty="0">
                <a:solidFill>
                  <a:srgbClr val="0000CC"/>
                </a:solidFill>
                <a:effectLst>
                  <a:outerShdw blurRad="38100" dist="38100" dir="2700000" algn="tl">
                    <a:srgbClr val="C0C0C0"/>
                  </a:outerShdw>
                </a:effectLst>
                <a:latin typeface="+mn-ea"/>
              </a:rPr>
              <a:t>a</a:t>
            </a:r>
            <a:r>
              <a:rPr lang="en-US" altLang="zh-CN" sz="2400" b="1" baseline="-25000" dirty="0">
                <a:solidFill>
                  <a:srgbClr val="0000CC"/>
                </a:solidFill>
                <a:effectLst>
                  <a:outerShdw blurRad="38100" dist="38100" dir="2700000" algn="tl">
                    <a:srgbClr val="C0C0C0"/>
                  </a:outerShdw>
                </a:effectLst>
                <a:latin typeface="+mn-ea"/>
              </a:rPr>
              <a:t>n+1 </a:t>
            </a: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n</a:t>
            </a:r>
            <a:r>
              <a:rPr lang="en-US" altLang="zh-CN" sz="2400" b="1" dirty="0">
                <a:solidFill>
                  <a:srgbClr val="0000CC"/>
                </a:solidFill>
                <a:effectLst>
                  <a:outerShdw blurRad="38100" dist="38100" dir="2700000" algn="tl">
                    <a:srgbClr val="C0C0C0"/>
                  </a:outerShdw>
                </a:effectLst>
                <a:latin typeface="+mn-ea"/>
              </a:rPr>
              <a:t> + r * a</a:t>
            </a:r>
            <a:r>
              <a:rPr lang="en-US" altLang="zh-CN" sz="2400" b="1" baseline="-25000" dirty="0">
                <a:solidFill>
                  <a:srgbClr val="0000CC"/>
                </a:solidFill>
                <a:effectLst>
                  <a:outerShdw blurRad="38100" dist="38100" dir="2700000" algn="tl">
                    <a:srgbClr val="C0C0C0"/>
                  </a:outerShdw>
                </a:effectLst>
                <a:latin typeface="+mn-ea"/>
              </a:rPr>
              <a:t>n</a:t>
            </a:r>
            <a:r>
              <a:rPr lang="en-US" altLang="zh-CN" sz="2400" b="1" dirty="0">
                <a:solidFill>
                  <a:srgbClr val="0000CC"/>
                </a:solidFill>
                <a:effectLst>
                  <a:outerShdw blurRad="38100" dist="38100" dir="2700000" algn="tl">
                    <a:srgbClr val="C0C0C0"/>
                  </a:outerShdw>
                </a:effectLst>
                <a:latin typeface="+mn-ea"/>
              </a:rPr>
              <a:t> ,</a:t>
            </a:r>
          </a:p>
          <a:p>
            <a:pPr eaLnBrk="1" fontAlgn="auto" hangingPunct="1">
              <a:spcBef>
                <a:spcPts val="0"/>
              </a:spcBef>
              <a:spcAft>
                <a:spcPts val="0"/>
              </a:spcAft>
              <a:defRPr/>
            </a:pPr>
            <a:r>
              <a:rPr lang="en-US" altLang="zh-CN" sz="2400" b="1" baseline="-25000" dirty="0">
                <a:solidFill>
                  <a:srgbClr val="0000CC"/>
                </a:solidFill>
                <a:effectLst>
                  <a:outerShdw blurRad="38100" dist="38100" dir="2700000" algn="tl">
                    <a:srgbClr val="C0C0C0"/>
                  </a:outerShdw>
                </a:effectLst>
                <a:latin typeface="+mn-ea"/>
              </a:rPr>
              <a:t>	    </a:t>
            </a:r>
            <a:r>
              <a:rPr lang="zh-CN" altLang="en-US" sz="2400" b="1" dirty="0">
                <a:solidFill>
                  <a:srgbClr val="0000CC"/>
                </a:solidFill>
                <a:effectLst>
                  <a:outerShdw blurRad="38100" dist="38100" dir="2700000" algn="tl">
                    <a:srgbClr val="C0C0C0"/>
                  </a:outerShdw>
                </a:effectLst>
                <a:latin typeface="+mn-ea"/>
              </a:rPr>
              <a:t>可知存款的数学模型为：</a:t>
            </a: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0 </a:t>
            </a:r>
            <a:r>
              <a:rPr lang="en-US" altLang="zh-CN" sz="2400" b="1" dirty="0">
                <a:solidFill>
                  <a:srgbClr val="0000CC"/>
                </a:solidFill>
                <a:effectLst>
                  <a:outerShdw blurRad="38100" dist="38100" dir="2700000" algn="tl">
                    <a:srgbClr val="C0C0C0"/>
                  </a:outerShdw>
                </a:effectLst>
                <a:latin typeface="+mn-ea"/>
              </a:rPr>
              <a:t>= 10000</a:t>
            </a:r>
            <a:r>
              <a:rPr lang="zh-CN" altLang="en-US" sz="2400" b="1" dirty="0">
                <a:solidFill>
                  <a:srgbClr val="0000CC"/>
                </a:solidFill>
                <a:effectLst>
                  <a:outerShdw blurRad="38100" dist="38100" dir="2700000" algn="tl">
                    <a:srgbClr val="C0C0C0"/>
                  </a:outerShdw>
                </a:effectLst>
                <a:latin typeface="+mn-ea"/>
              </a:rPr>
              <a:t>，</a:t>
            </a: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n+1 </a:t>
            </a:r>
            <a:r>
              <a:rPr lang="en-US" altLang="zh-CN" sz="2400" b="1" dirty="0">
                <a:solidFill>
                  <a:srgbClr val="0000CC"/>
                </a:solidFill>
                <a:effectLst>
                  <a:outerShdw blurRad="38100" dist="38100" dir="2700000" algn="tl">
                    <a:srgbClr val="C0C0C0"/>
                  </a:outerShdw>
                </a:effectLst>
                <a:latin typeface="+mn-ea"/>
              </a:rPr>
              <a:t>= </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1+ r</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 a</a:t>
            </a:r>
            <a:r>
              <a:rPr lang="en-US" altLang="zh-CN" sz="2400" b="1" baseline="-25000" dirty="0">
                <a:solidFill>
                  <a:srgbClr val="0000CC"/>
                </a:solidFill>
                <a:effectLst>
                  <a:outerShdw blurRad="38100" dist="38100" dir="2700000" algn="tl">
                    <a:srgbClr val="C0C0C0"/>
                  </a:outerShdw>
                </a:effectLst>
                <a:latin typeface="+mn-ea"/>
              </a:rPr>
              <a:t>n </a:t>
            </a:r>
            <a:r>
              <a:rPr lang="zh-CN" altLang="en-US" sz="2400" b="1" dirty="0">
                <a:solidFill>
                  <a:srgbClr val="0000CC"/>
                </a:solidFill>
                <a:effectLst>
                  <a:outerShdw blurRad="38100" dist="38100" dir="2700000" algn="tl">
                    <a:srgbClr val="C0C0C0"/>
                  </a:outerShdw>
                </a:effectLst>
                <a:latin typeface="+mn-ea"/>
              </a:rPr>
              <a:t>，</a:t>
            </a:r>
            <a:r>
              <a:rPr lang="en-US" altLang="zh-CN" sz="2400" b="1" dirty="0">
                <a:solidFill>
                  <a:srgbClr val="0000CC"/>
                </a:solidFill>
                <a:effectLst>
                  <a:outerShdw blurRad="38100" dist="38100" dir="2700000" algn="tl">
                    <a:srgbClr val="C0C0C0"/>
                  </a:outerShdw>
                </a:effectLst>
                <a:latin typeface="+mn-ea"/>
              </a:rPr>
              <a:t>n=1,2,3…</a:t>
            </a: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r>
              <a:rPr lang="zh-CN" altLang="en-US" sz="2400" b="1" dirty="0">
                <a:effectLst>
                  <a:outerShdw blurRad="38100" dist="38100" dir="2700000" algn="tl">
                    <a:srgbClr val="C0C0C0"/>
                  </a:outerShdw>
                </a:effectLst>
                <a:latin typeface="+mn-ea"/>
              </a:rPr>
              <a:t>求解：根据数学模型中的公式进行编程计算</a:t>
            </a:r>
            <a:endParaRPr lang="en-US" altLang="zh-CN" sz="2400" b="1" dirty="0">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a:p>
            <a:pPr eaLnBrk="1" fontAlgn="auto" hangingPunct="1">
              <a:spcBef>
                <a:spcPts val="0"/>
              </a:spcBef>
              <a:spcAft>
                <a:spcPts val="0"/>
              </a:spcAft>
              <a:defRPr/>
            </a:pPr>
            <a:endParaRPr lang="en-US" altLang="zh-CN" sz="2400" b="1" dirty="0">
              <a:solidFill>
                <a:srgbClr val="0000CC"/>
              </a:solidFill>
              <a:effectLst>
                <a:outerShdw blurRad="38100" dist="38100" dir="2700000" algn="tl">
                  <a:srgbClr val="C0C0C0"/>
                </a:outerShdw>
              </a:effectLst>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7088" y="908050"/>
            <a:ext cx="7777162" cy="4401205"/>
          </a:xfrm>
          <a:prstGeom prst="rect">
            <a:avLst/>
          </a:prstGeom>
        </p:spPr>
        <p:txBody>
          <a:bodyPr>
            <a:spAutoFit/>
          </a:bodyPr>
          <a:lstStyle/>
          <a:p>
            <a:pPr marL="1887855" indent="-1887855" defTabSz="916305" eaLnBrk="1" fontAlgn="auto" hangingPunct="1">
              <a:spcBef>
                <a:spcPts val="0"/>
              </a:spcBef>
              <a:spcAft>
                <a:spcPts val="0"/>
              </a:spcAft>
              <a:defRPr/>
            </a:pPr>
            <a:r>
              <a:rPr lang="zh-CN" altLang="en-US" sz="3600" b="1" dirty="0">
                <a:effectLst>
                  <a:outerShdw blurRad="38100" dist="38100" dir="2700000" algn="tl">
                    <a:srgbClr val="C0C0C0"/>
                  </a:outerShdw>
                </a:effectLst>
                <a:highlight>
                  <a:srgbClr val="FFFFCC"/>
                </a:highlight>
                <a:latin typeface="+mn-ea"/>
              </a:rPr>
              <a:t>中后期：非数值计算</a:t>
            </a:r>
            <a:endParaRPr lang="en-US" altLang="zh-CN" sz="3600" b="1" dirty="0">
              <a:effectLst>
                <a:outerShdw blurRad="38100" dist="38100" dir="2700000" algn="tl">
                  <a:srgbClr val="C0C0C0"/>
                </a:outerShdw>
              </a:effectLst>
              <a:highlight>
                <a:srgbClr val="FFFFCC"/>
              </a:highlight>
              <a:latin typeface="+mn-ea"/>
            </a:endParaRPr>
          </a:p>
          <a:p>
            <a:pPr marL="1887855" indent="-1887855" defTabSz="916305" eaLnBrk="1" fontAlgn="auto" hangingPunct="1">
              <a:spcBef>
                <a:spcPts val="0"/>
              </a:spcBef>
              <a:spcAft>
                <a:spcPts val="0"/>
              </a:spcAft>
              <a:defRPr/>
            </a:pPr>
            <a:endParaRPr lang="en-US" altLang="zh-CN" sz="3600" b="1" dirty="0">
              <a:solidFill>
                <a:srgbClr val="0000CC"/>
              </a:solidFill>
              <a:effectLst>
                <a:outerShdw blurRad="38100" dist="38100" dir="2700000" algn="tl">
                  <a:srgbClr val="C0C0C0"/>
                </a:outerShdw>
              </a:effectLst>
              <a:latin typeface="+mn-ea"/>
            </a:endParaRPr>
          </a:p>
          <a:p>
            <a:pPr marL="1887855" indent="-1887855" defTabSz="916305" eaLnBrk="1" fontAlgn="auto" hangingPunct="1">
              <a:spcBef>
                <a:spcPts val="0"/>
              </a:spcBef>
              <a:spcAft>
                <a:spcPts val="0"/>
              </a:spcAft>
              <a:defRPr/>
            </a:pPr>
            <a:endParaRPr lang="en-US" altLang="zh-CN" sz="4000" b="1" dirty="0">
              <a:solidFill>
                <a:srgbClr val="0000CC"/>
              </a:solidFill>
              <a:effectLst>
                <a:outerShdw blurRad="38100" dist="38100" dir="2700000" algn="tl">
                  <a:srgbClr val="C0C0C0"/>
                </a:outerShdw>
              </a:effectLst>
              <a:latin typeface="+mn-ea"/>
            </a:endParaRPr>
          </a:p>
          <a:p>
            <a:pPr marL="14605" defTabSz="916305" eaLnBrk="1" fontAlgn="auto" hangingPunct="1">
              <a:spcBef>
                <a:spcPts val="0"/>
              </a:spcBef>
              <a:spcAft>
                <a:spcPts val="0"/>
              </a:spcAft>
              <a:defRPr/>
            </a:pPr>
            <a:r>
              <a:rPr lang="en-US" altLang="zh-CN" sz="2800" b="1" dirty="0">
                <a:solidFill>
                  <a:srgbClr val="0000CC"/>
                </a:solidFill>
                <a:effectLst>
                  <a:outerShdw blurRad="38100" dist="38100" dir="2700000" algn="tl">
                    <a:srgbClr val="C0C0C0"/>
                  </a:outerShdw>
                </a:effectLst>
                <a:latin typeface="+mn-ea"/>
              </a:rPr>
              <a:t>      </a:t>
            </a:r>
            <a:r>
              <a:rPr lang="zh-CN" altLang="en-US" sz="2800" b="1" dirty="0">
                <a:solidFill>
                  <a:srgbClr val="0000CC"/>
                </a:solidFill>
                <a:effectLst>
                  <a:outerShdw blurRad="38100" dist="38100" dir="2700000" algn="tl">
                    <a:srgbClr val="C0C0C0"/>
                  </a:outerShdw>
                </a:effectLst>
                <a:latin typeface="+mn-ea"/>
              </a:rPr>
              <a:t>处理对象：类型复杂的数据，数据元素之间的相互关系一般无法用数学公式、方程式加以描述。例如排序问题、检索问题等。 </a:t>
            </a:r>
            <a:r>
              <a:rPr lang="zh-CN" altLang="en-US" sz="2800" dirty="0">
                <a:solidFill>
                  <a:srgbClr val="0000CC"/>
                </a:solidFill>
                <a:latin typeface="+mn-ea"/>
              </a:rPr>
              <a:t> </a:t>
            </a:r>
            <a:endParaRPr lang="en-US" altLang="zh-CN" sz="2800" dirty="0">
              <a:solidFill>
                <a:srgbClr val="0000CC"/>
              </a:solidFill>
              <a:latin typeface="+mn-ea"/>
            </a:endParaRPr>
          </a:p>
          <a:p>
            <a:pPr marL="1887855" indent="-1887855" defTabSz="916305" eaLnBrk="1" fontAlgn="auto" hangingPunct="1">
              <a:spcBef>
                <a:spcPts val="0"/>
              </a:spcBef>
              <a:spcAft>
                <a:spcPts val="0"/>
              </a:spcAft>
              <a:defRPr/>
            </a:pPr>
            <a:endParaRPr lang="en-US" altLang="zh-CN" sz="2800" dirty="0">
              <a:solidFill>
                <a:srgbClr val="0000CC"/>
              </a:solidFill>
              <a:latin typeface="+mn-ea"/>
            </a:endParaRPr>
          </a:p>
          <a:p>
            <a:pPr indent="-1887855" defTabSz="916305" eaLnBrk="1" fontAlgn="auto" hangingPunct="1">
              <a:spcBef>
                <a:spcPts val="0"/>
              </a:spcBef>
              <a:spcAft>
                <a:spcPts val="0"/>
              </a:spcAft>
              <a:defRPr/>
            </a:pPr>
            <a:r>
              <a:rPr lang="zh-CN" altLang="en-US" sz="2800" b="1" dirty="0">
                <a:effectLst>
                  <a:outerShdw blurRad="38100" dist="38100" dir="2700000" algn="tl">
                    <a:srgbClr val="C0C0C0"/>
                  </a:outerShdw>
                </a:effectLst>
                <a:latin typeface="+mn-ea"/>
              </a:rPr>
              <a:t>      随着现实需求的变化，由定量的问题求解变为定性的问题求解。 </a:t>
            </a:r>
            <a:endParaRPr lang="en-US" altLang="zh-CN" sz="2800" b="1" dirty="0">
              <a:effectLst>
                <a:outerShdw blurRad="38100" dist="38100" dir="2700000" algn="tl">
                  <a:srgbClr val="C0C0C0"/>
                </a:outerShdw>
              </a:effectLst>
              <a:latin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3" name="Rectangle 5"/>
          <p:cNvSpPr>
            <a:spLocks noGrp="1" noChangeArrowheads="1"/>
          </p:cNvSpPr>
          <p:nvPr>
            <p:ph type="title" idx="4294967295"/>
          </p:nvPr>
        </p:nvSpPr>
        <p:spPr>
          <a:xfrm>
            <a:off x="251520" y="326065"/>
            <a:ext cx="5903913" cy="500063"/>
          </a:xfrm>
        </p:spPr>
        <p:txBody>
          <a:bodyPr lIns="113731" tIns="56866" rIns="113731" bIns="56866">
            <a:normAutofit fontScale="90000"/>
          </a:bodyPr>
          <a:lstStyle/>
          <a:p>
            <a:pPr fontAlgn="auto">
              <a:spcAft>
                <a:spcPts val="0"/>
              </a:spcAft>
              <a:defRPr/>
            </a:pPr>
            <a:r>
              <a:rPr lang="zh-CN" altLang="en-US" sz="3200" dirty="0">
                <a:solidFill>
                  <a:schemeClr val="tx1"/>
                </a:solidFill>
                <a:latin typeface="幼圆" panose="02010509060101010101" pitchFamily="49" charset="-122"/>
                <a:ea typeface="幼圆" panose="02010509060101010101" pitchFamily="49" charset="-122"/>
              </a:rPr>
              <a:t>例1：“学生”表格中的检索问题</a:t>
            </a:r>
          </a:p>
        </p:txBody>
      </p:sp>
      <p:pic>
        <p:nvPicPr>
          <p:cNvPr id="90114" name="Picture 2" descr="https://timgsa.baidu.com/timg?image&amp;quality=80&amp;size=b9999_10000&amp;sec=1599519095231&amp;di=15c2043db202f7bf58b86424d695cfa5&amp;imgtype=0&amp;src=http%3A%2F%2Fs11.sinaimg.cn%2Fmw690%2F9d5a9484gd183d47adf2a%26690"/>
          <p:cNvPicPr>
            <a:picLocks noChangeAspect="1" noChangeArrowheads="1"/>
          </p:cNvPicPr>
          <p:nvPr/>
        </p:nvPicPr>
        <p:blipFill rotWithShape="1">
          <a:blip r:embed="rId2">
            <a:extLst>
              <a:ext uri="{28A0092B-C50C-407E-A947-70E740481C1C}">
                <a14:useLocalDpi xmlns:a14="http://schemas.microsoft.com/office/drawing/2010/main" val="0"/>
              </a:ext>
            </a:extLst>
          </a:blip>
          <a:srcRect t="13728"/>
          <a:stretch>
            <a:fillRect/>
          </a:stretch>
        </p:blipFill>
        <p:spPr bwMode="auto">
          <a:xfrm>
            <a:off x="1259205" y="980440"/>
            <a:ext cx="6624955" cy="4032250"/>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标注 2"/>
          <p:cNvSpPr/>
          <p:nvPr/>
        </p:nvSpPr>
        <p:spPr>
          <a:xfrm>
            <a:off x="4643754" y="5156835"/>
            <a:ext cx="2808565" cy="1127125"/>
          </a:xfrm>
          <a:prstGeom prst="wedgeRoundRectCallout">
            <a:avLst>
              <a:gd name="adj1" fmla="val -91723"/>
              <a:gd name="adj2" fmla="val -61507"/>
              <a:gd name="adj3"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问题：数学高于</a:t>
            </a:r>
            <a:r>
              <a:rPr lang="en-US" altLang="zh-CN" dirty="0">
                <a:solidFill>
                  <a:schemeClr val="tx1"/>
                </a:solidFill>
              </a:rPr>
              <a:t>95</a:t>
            </a:r>
            <a:r>
              <a:rPr lang="zh-CN" altLang="en-US" dirty="0">
                <a:solidFill>
                  <a:schemeClr val="tx1"/>
                </a:solidFill>
              </a:rPr>
              <a:t>分的有几人？</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p:cNvSpPr>
            <a:spLocks noChangeArrowheads="1"/>
          </p:cNvSpPr>
          <p:nvPr/>
        </p:nvSpPr>
        <p:spPr bwMode="auto">
          <a:xfrm>
            <a:off x="71438" y="357188"/>
            <a:ext cx="6705600" cy="592137"/>
          </a:xfrm>
          <a:prstGeom prst="rect">
            <a:avLst/>
          </a:prstGeom>
          <a:noFill/>
          <a:ln w="12700">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anose="02020603050405020304" charset="0"/>
                <a:ea typeface="幼圆" panose="02010509060101010101" pitchFamily="49" charset="-122"/>
              </a:rPr>
              <a:t>例2：八皇后问题(用四皇后描述</a:t>
            </a:r>
            <a:r>
              <a:rPr lang="en-US" altLang="zh-CN" sz="3200" b="1" dirty="0">
                <a:effectLst>
                  <a:outerShdw blurRad="38100" dist="38100" dir="2700000" algn="tl">
                    <a:srgbClr val="C0C0C0"/>
                  </a:outerShdw>
                </a:effectLst>
                <a:latin typeface="Times New Roman" panose="02020603050405020304" charset="0"/>
                <a:ea typeface="幼圆" panose="02010509060101010101" pitchFamily="49" charset="-122"/>
              </a:rPr>
              <a:t>) </a:t>
            </a:r>
          </a:p>
        </p:txBody>
      </p:sp>
      <p:grpSp>
        <p:nvGrpSpPr>
          <p:cNvPr id="21507" name="Group 188"/>
          <p:cNvGrpSpPr/>
          <p:nvPr/>
        </p:nvGrpSpPr>
        <p:grpSpPr bwMode="auto">
          <a:xfrm>
            <a:off x="3352800" y="1000125"/>
            <a:ext cx="1524000" cy="1143000"/>
            <a:chOff x="-3" y="-3"/>
            <a:chExt cx="950" cy="1534"/>
          </a:xfrm>
        </p:grpSpPr>
        <p:grpSp>
          <p:nvGrpSpPr>
            <p:cNvPr id="21933" name="Group 186"/>
            <p:cNvGrpSpPr/>
            <p:nvPr/>
          </p:nvGrpSpPr>
          <p:grpSpPr bwMode="auto">
            <a:xfrm>
              <a:off x="0" y="0"/>
              <a:ext cx="944" cy="1528"/>
              <a:chOff x="0" y="0"/>
              <a:chExt cx="944" cy="1528"/>
            </a:xfrm>
          </p:grpSpPr>
          <p:grpSp>
            <p:nvGrpSpPr>
              <p:cNvPr id="21935" name="Group 155"/>
              <p:cNvGrpSpPr/>
              <p:nvPr/>
            </p:nvGrpSpPr>
            <p:grpSpPr bwMode="auto">
              <a:xfrm>
                <a:off x="0" y="0"/>
                <a:ext cx="236" cy="382"/>
                <a:chOff x="0" y="0"/>
                <a:chExt cx="236" cy="382"/>
              </a:xfrm>
            </p:grpSpPr>
            <p:sp>
              <p:nvSpPr>
                <p:cNvPr id="21981" name="Rectangle 138"/>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982" name="Rectangle 154"/>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6" name="Group 157"/>
              <p:cNvGrpSpPr/>
              <p:nvPr/>
            </p:nvGrpSpPr>
            <p:grpSpPr bwMode="auto">
              <a:xfrm>
                <a:off x="236" y="0"/>
                <a:ext cx="236" cy="382"/>
                <a:chOff x="236" y="0"/>
                <a:chExt cx="236" cy="382"/>
              </a:xfrm>
            </p:grpSpPr>
            <p:sp>
              <p:nvSpPr>
                <p:cNvPr id="21979" name="Rectangle 139"/>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80" name="Rectangle 156"/>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7" name="Group 159"/>
              <p:cNvGrpSpPr/>
              <p:nvPr/>
            </p:nvGrpSpPr>
            <p:grpSpPr bwMode="auto">
              <a:xfrm>
                <a:off x="472" y="0"/>
                <a:ext cx="236" cy="382"/>
                <a:chOff x="472" y="0"/>
                <a:chExt cx="236" cy="382"/>
              </a:xfrm>
            </p:grpSpPr>
            <p:sp>
              <p:nvSpPr>
                <p:cNvPr id="21977" name="Rectangle 140"/>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78" name="Rectangle 158"/>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8" name="Group 161"/>
              <p:cNvGrpSpPr/>
              <p:nvPr/>
            </p:nvGrpSpPr>
            <p:grpSpPr bwMode="auto">
              <a:xfrm>
                <a:off x="708" y="0"/>
                <a:ext cx="236" cy="382"/>
                <a:chOff x="708" y="0"/>
                <a:chExt cx="236" cy="382"/>
              </a:xfrm>
            </p:grpSpPr>
            <p:sp>
              <p:nvSpPr>
                <p:cNvPr id="21975" name="Rectangle 141"/>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76" name="Rectangle 160"/>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39" name="Group 163"/>
              <p:cNvGrpSpPr/>
              <p:nvPr/>
            </p:nvGrpSpPr>
            <p:grpSpPr bwMode="auto">
              <a:xfrm>
                <a:off x="0" y="382"/>
                <a:ext cx="236" cy="382"/>
                <a:chOff x="0" y="382"/>
                <a:chExt cx="236" cy="382"/>
              </a:xfrm>
            </p:grpSpPr>
            <p:sp>
              <p:nvSpPr>
                <p:cNvPr id="21973" name="Rectangle 142"/>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974" name="Rectangle 162"/>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0" name="Group 165"/>
              <p:cNvGrpSpPr/>
              <p:nvPr/>
            </p:nvGrpSpPr>
            <p:grpSpPr bwMode="auto">
              <a:xfrm>
                <a:off x="236" y="382"/>
                <a:ext cx="236" cy="382"/>
                <a:chOff x="236" y="382"/>
                <a:chExt cx="236" cy="382"/>
              </a:xfrm>
            </p:grpSpPr>
            <p:sp>
              <p:nvSpPr>
                <p:cNvPr id="21971" name="Rectangle 143"/>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72" name="Rectangle 164"/>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1" name="Group 167"/>
              <p:cNvGrpSpPr/>
              <p:nvPr/>
            </p:nvGrpSpPr>
            <p:grpSpPr bwMode="auto">
              <a:xfrm>
                <a:off x="472" y="382"/>
                <a:ext cx="236" cy="382"/>
                <a:chOff x="472" y="382"/>
                <a:chExt cx="236" cy="382"/>
              </a:xfrm>
            </p:grpSpPr>
            <p:sp>
              <p:nvSpPr>
                <p:cNvPr id="21969" name="Rectangle 144"/>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70" name="Rectangle 166"/>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2" name="Group 169"/>
              <p:cNvGrpSpPr/>
              <p:nvPr/>
            </p:nvGrpSpPr>
            <p:grpSpPr bwMode="auto">
              <a:xfrm>
                <a:off x="708" y="382"/>
                <a:ext cx="236" cy="382"/>
                <a:chOff x="708" y="382"/>
                <a:chExt cx="236" cy="382"/>
              </a:xfrm>
            </p:grpSpPr>
            <p:sp>
              <p:nvSpPr>
                <p:cNvPr id="21967" name="Rectangle 145"/>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8" name="Rectangle 168"/>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3" name="Group 171"/>
              <p:cNvGrpSpPr/>
              <p:nvPr/>
            </p:nvGrpSpPr>
            <p:grpSpPr bwMode="auto">
              <a:xfrm>
                <a:off x="0" y="764"/>
                <a:ext cx="236" cy="382"/>
                <a:chOff x="0" y="764"/>
                <a:chExt cx="236" cy="382"/>
              </a:xfrm>
            </p:grpSpPr>
            <p:sp>
              <p:nvSpPr>
                <p:cNvPr id="21965" name="Rectangle 146"/>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6" name="Rectangle 170"/>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4" name="Group 173"/>
              <p:cNvGrpSpPr/>
              <p:nvPr/>
            </p:nvGrpSpPr>
            <p:grpSpPr bwMode="auto">
              <a:xfrm>
                <a:off x="236" y="764"/>
                <a:ext cx="236" cy="382"/>
                <a:chOff x="236" y="764"/>
                <a:chExt cx="236" cy="382"/>
              </a:xfrm>
            </p:grpSpPr>
            <p:sp>
              <p:nvSpPr>
                <p:cNvPr id="21963" name="Rectangle 147"/>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4" name="Rectangle 172"/>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5" name="Group 175"/>
              <p:cNvGrpSpPr/>
              <p:nvPr/>
            </p:nvGrpSpPr>
            <p:grpSpPr bwMode="auto">
              <a:xfrm>
                <a:off x="472" y="764"/>
                <a:ext cx="236" cy="382"/>
                <a:chOff x="472" y="764"/>
                <a:chExt cx="236" cy="382"/>
              </a:xfrm>
            </p:grpSpPr>
            <p:sp>
              <p:nvSpPr>
                <p:cNvPr id="21961" name="Rectangle 148"/>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2" name="Rectangle 174"/>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6" name="Group 177"/>
              <p:cNvGrpSpPr/>
              <p:nvPr/>
            </p:nvGrpSpPr>
            <p:grpSpPr bwMode="auto">
              <a:xfrm>
                <a:off x="708" y="764"/>
                <a:ext cx="236" cy="382"/>
                <a:chOff x="708" y="764"/>
                <a:chExt cx="236" cy="382"/>
              </a:xfrm>
            </p:grpSpPr>
            <p:sp>
              <p:nvSpPr>
                <p:cNvPr id="21959" name="Rectangle 149"/>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60" name="Rectangle 176"/>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7" name="Group 179"/>
              <p:cNvGrpSpPr/>
              <p:nvPr/>
            </p:nvGrpSpPr>
            <p:grpSpPr bwMode="auto">
              <a:xfrm>
                <a:off x="0" y="1146"/>
                <a:ext cx="236" cy="382"/>
                <a:chOff x="0" y="1146"/>
                <a:chExt cx="236" cy="382"/>
              </a:xfrm>
            </p:grpSpPr>
            <p:sp>
              <p:nvSpPr>
                <p:cNvPr id="21957" name="Rectangle 150"/>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58" name="Rectangle 178"/>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8" name="Group 181"/>
              <p:cNvGrpSpPr/>
              <p:nvPr/>
            </p:nvGrpSpPr>
            <p:grpSpPr bwMode="auto">
              <a:xfrm>
                <a:off x="236" y="1146"/>
                <a:ext cx="236" cy="382"/>
                <a:chOff x="236" y="1146"/>
                <a:chExt cx="236" cy="382"/>
              </a:xfrm>
            </p:grpSpPr>
            <p:sp>
              <p:nvSpPr>
                <p:cNvPr id="21955" name="Rectangle 151"/>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56" name="Rectangle 180"/>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49" name="Group 183"/>
              <p:cNvGrpSpPr/>
              <p:nvPr/>
            </p:nvGrpSpPr>
            <p:grpSpPr bwMode="auto">
              <a:xfrm>
                <a:off x="472" y="1146"/>
                <a:ext cx="236" cy="382"/>
                <a:chOff x="472" y="1146"/>
                <a:chExt cx="236" cy="382"/>
              </a:xfrm>
            </p:grpSpPr>
            <p:sp>
              <p:nvSpPr>
                <p:cNvPr id="21953" name="Rectangle 152"/>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54" name="Rectangle 182"/>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50" name="Group 185"/>
              <p:cNvGrpSpPr/>
              <p:nvPr/>
            </p:nvGrpSpPr>
            <p:grpSpPr bwMode="auto">
              <a:xfrm>
                <a:off x="708" y="1146"/>
                <a:ext cx="236" cy="382"/>
                <a:chOff x="708" y="1146"/>
                <a:chExt cx="236" cy="382"/>
              </a:xfrm>
            </p:grpSpPr>
            <p:sp>
              <p:nvSpPr>
                <p:cNvPr id="21951" name="Rectangle 153"/>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52" name="Rectangle 184"/>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934" name="Rectangle 187"/>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08" name="Group 189"/>
          <p:cNvGrpSpPr/>
          <p:nvPr/>
        </p:nvGrpSpPr>
        <p:grpSpPr bwMode="auto">
          <a:xfrm>
            <a:off x="685800" y="2714625"/>
            <a:ext cx="1524000" cy="1143000"/>
            <a:chOff x="-3" y="-3"/>
            <a:chExt cx="950" cy="1534"/>
          </a:xfrm>
        </p:grpSpPr>
        <p:grpSp>
          <p:nvGrpSpPr>
            <p:cNvPr id="21883" name="Group 190"/>
            <p:cNvGrpSpPr/>
            <p:nvPr/>
          </p:nvGrpSpPr>
          <p:grpSpPr bwMode="auto">
            <a:xfrm>
              <a:off x="0" y="0"/>
              <a:ext cx="944" cy="1528"/>
              <a:chOff x="0" y="0"/>
              <a:chExt cx="944" cy="1528"/>
            </a:xfrm>
          </p:grpSpPr>
          <p:grpSp>
            <p:nvGrpSpPr>
              <p:cNvPr id="21885" name="Group 191"/>
              <p:cNvGrpSpPr/>
              <p:nvPr/>
            </p:nvGrpSpPr>
            <p:grpSpPr bwMode="auto">
              <a:xfrm>
                <a:off x="0" y="0"/>
                <a:ext cx="236" cy="382"/>
                <a:chOff x="0" y="0"/>
                <a:chExt cx="236" cy="382"/>
              </a:xfrm>
            </p:grpSpPr>
            <p:sp>
              <p:nvSpPr>
                <p:cNvPr id="21931" name="Rectangle 192"/>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p:txBody>
            </p:sp>
            <p:sp>
              <p:nvSpPr>
                <p:cNvPr id="21932" name="Rectangle 193"/>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6" name="Group 194"/>
              <p:cNvGrpSpPr/>
              <p:nvPr/>
            </p:nvGrpSpPr>
            <p:grpSpPr bwMode="auto">
              <a:xfrm>
                <a:off x="236" y="0"/>
                <a:ext cx="236" cy="382"/>
                <a:chOff x="236" y="0"/>
                <a:chExt cx="236" cy="382"/>
              </a:xfrm>
            </p:grpSpPr>
            <p:sp>
              <p:nvSpPr>
                <p:cNvPr id="21929" name="Rectangle 195"/>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30" name="Rectangle 196"/>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7" name="Group 197"/>
              <p:cNvGrpSpPr/>
              <p:nvPr/>
            </p:nvGrpSpPr>
            <p:grpSpPr bwMode="auto">
              <a:xfrm>
                <a:off x="472" y="0"/>
                <a:ext cx="236" cy="382"/>
                <a:chOff x="472" y="0"/>
                <a:chExt cx="236" cy="382"/>
              </a:xfrm>
            </p:grpSpPr>
            <p:sp>
              <p:nvSpPr>
                <p:cNvPr id="21927" name="Rectangle 198"/>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28" name="Rectangle 199"/>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8" name="Group 200"/>
              <p:cNvGrpSpPr/>
              <p:nvPr/>
            </p:nvGrpSpPr>
            <p:grpSpPr bwMode="auto">
              <a:xfrm>
                <a:off x="708" y="0"/>
                <a:ext cx="236" cy="382"/>
                <a:chOff x="708" y="0"/>
                <a:chExt cx="236" cy="382"/>
              </a:xfrm>
            </p:grpSpPr>
            <p:sp>
              <p:nvSpPr>
                <p:cNvPr id="21925" name="Rectangle 201"/>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26" name="Rectangle 202"/>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89" name="Group 203"/>
              <p:cNvGrpSpPr/>
              <p:nvPr/>
            </p:nvGrpSpPr>
            <p:grpSpPr bwMode="auto">
              <a:xfrm>
                <a:off x="0" y="382"/>
                <a:ext cx="236" cy="382"/>
                <a:chOff x="0" y="382"/>
                <a:chExt cx="236" cy="382"/>
              </a:xfrm>
            </p:grpSpPr>
            <p:sp>
              <p:nvSpPr>
                <p:cNvPr id="21923" name="Rectangle 204"/>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924" name="Rectangle 205"/>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0" name="Group 206"/>
              <p:cNvGrpSpPr/>
              <p:nvPr/>
            </p:nvGrpSpPr>
            <p:grpSpPr bwMode="auto">
              <a:xfrm>
                <a:off x="236" y="382"/>
                <a:ext cx="236" cy="382"/>
                <a:chOff x="236" y="382"/>
                <a:chExt cx="236" cy="382"/>
              </a:xfrm>
            </p:grpSpPr>
            <p:sp>
              <p:nvSpPr>
                <p:cNvPr id="21921" name="Rectangle 207"/>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22" name="Rectangle 208"/>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1" name="Group 209"/>
              <p:cNvGrpSpPr/>
              <p:nvPr/>
            </p:nvGrpSpPr>
            <p:grpSpPr bwMode="auto">
              <a:xfrm>
                <a:off x="472" y="382"/>
                <a:ext cx="236" cy="382"/>
                <a:chOff x="472" y="382"/>
                <a:chExt cx="236" cy="382"/>
              </a:xfrm>
            </p:grpSpPr>
            <p:sp>
              <p:nvSpPr>
                <p:cNvPr id="21919" name="Rectangle 210"/>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20" name="Rectangle 211"/>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2" name="Group 212"/>
              <p:cNvGrpSpPr/>
              <p:nvPr/>
            </p:nvGrpSpPr>
            <p:grpSpPr bwMode="auto">
              <a:xfrm>
                <a:off x="708" y="382"/>
                <a:ext cx="236" cy="382"/>
                <a:chOff x="708" y="382"/>
                <a:chExt cx="236" cy="382"/>
              </a:xfrm>
            </p:grpSpPr>
            <p:sp>
              <p:nvSpPr>
                <p:cNvPr id="21917" name="Rectangle 213"/>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8" name="Rectangle 214"/>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3" name="Group 215"/>
              <p:cNvGrpSpPr/>
              <p:nvPr/>
            </p:nvGrpSpPr>
            <p:grpSpPr bwMode="auto">
              <a:xfrm>
                <a:off x="0" y="764"/>
                <a:ext cx="236" cy="382"/>
                <a:chOff x="0" y="764"/>
                <a:chExt cx="236" cy="382"/>
              </a:xfrm>
            </p:grpSpPr>
            <p:sp>
              <p:nvSpPr>
                <p:cNvPr id="21915" name="Rectangle 216"/>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6" name="Rectangle 217"/>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4" name="Group 218"/>
              <p:cNvGrpSpPr/>
              <p:nvPr/>
            </p:nvGrpSpPr>
            <p:grpSpPr bwMode="auto">
              <a:xfrm>
                <a:off x="236" y="764"/>
                <a:ext cx="236" cy="382"/>
                <a:chOff x="236" y="764"/>
                <a:chExt cx="236" cy="382"/>
              </a:xfrm>
            </p:grpSpPr>
            <p:sp>
              <p:nvSpPr>
                <p:cNvPr id="21913" name="Rectangle 219"/>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4" name="Rectangle 220"/>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5" name="Group 221"/>
              <p:cNvGrpSpPr/>
              <p:nvPr/>
            </p:nvGrpSpPr>
            <p:grpSpPr bwMode="auto">
              <a:xfrm>
                <a:off x="472" y="764"/>
                <a:ext cx="236" cy="382"/>
                <a:chOff x="472" y="764"/>
                <a:chExt cx="236" cy="382"/>
              </a:xfrm>
            </p:grpSpPr>
            <p:sp>
              <p:nvSpPr>
                <p:cNvPr id="21911" name="Rectangle 222"/>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2" name="Rectangle 223"/>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6" name="Group 224"/>
              <p:cNvGrpSpPr/>
              <p:nvPr/>
            </p:nvGrpSpPr>
            <p:grpSpPr bwMode="auto">
              <a:xfrm>
                <a:off x="708" y="764"/>
                <a:ext cx="236" cy="382"/>
                <a:chOff x="708" y="764"/>
                <a:chExt cx="236" cy="382"/>
              </a:xfrm>
            </p:grpSpPr>
            <p:sp>
              <p:nvSpPr>
                <p:cNvPr id="21909" name="Rectangle 225"/>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10" name="Rectangle 226"/>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7" name="Group 227"/>
              <p:cNvGrpSpPr/>
              <p:nvPr/>
            </p:nvGrpSpPr>
            <p:grpSpPr bwMode="auto">
              <a:xfrm>
                <a:off x="0" y="1146"/>
                <a:ext cx="236" cy="382"/>
                <a:chOff x="0" y="1146"/>
                <a:chExt cx="236" cy="382"/>
              </a:xfrm>
            </p:grpSpPr>
            <p:sp>
              <p:nvSpPr>
                <p:cNvPr id="21907" name="Rectangle 228"/>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08" name="Rectangle 229"/>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8" name="Group 230"/>
              <p:cNvGrpSpPr/>
              <p:nvPr/>
            </p:nvGrpSpPr>
            <p:grpSpPr bwMode="auto">
              <a:xfrm>
                <a:off x="236" y="1146"/>
                <a:ext cx="236" cy="382"/>
                <a:chOff x="236" y="1146"/>
                <a:chExt cx="236" cy="382"/>
              </a:xfrm>
            </p:grpSpPr>
            <p:sp>
              <p:nvSpPr>
                <p:cNvPr id="21905" name="Rectangle 231"/>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06" name="Rectangle 232"/>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99" name="Group 233"/>
              <p:cNvGrpSpPr/>
              <p:nvPr/>
            </p:nvGrpSpPr>
            <p:grpSpPr bwMode="auto">
              <a:xfrm>
                <a:off x="472" y="1146"/>
                <a:ext cx="236" cy="382"/>
                <a:chOff x="472" y="1146"/>
                <a:chExt cx="236" cy="382"/>
              </a:xfrm>
            </p:grpSpPr>
            <p:sp>
              <p:nvSpPr>
                <p:cNvPr id="21903" name="Rectangle 234"/>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04" name="Rectangle 235"/>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900" name="Group 236"/>
              <p:cNvGrpSpPr/>
              <p:nvPr/>
            </p:nvGrpSpPr>
            <p:grpSpPr bwMode="auto">
              <a:xfrm>
                <a:off x="708" y="1146"/>
                <a:ext cx="236" cy="382"/>
                <a:chOff x="708" y="1146"/>
                <a:chExt cx="236" cy="382"/>
              </a:xfrm>
            </p:grpSpPr>
            <p:sp>
              <p:nvSpPr>
                <p:cNvPr id="21901" name="Rectangle 237"/>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902" name="Rectangle 238"/>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884" name="Rectangle 239"/>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09" name="Group 240"/>
          <p:cNvGrpSpPr/>
          <p:nvPr/>
        </p:nvGrpSpPr>
        <p:grpSpPr bwMode="auto">
          <a:xfrm>
            <a:off x="2819400" y="2676525"/>
            <a:ext cx="1524000" cy="1143000"/>
            <a:chOff x="-3" y="-3"/>
            <a:chExt cx="950" cy="1534"/>
          </a:xfrm>
        </p:grpSpPr>
        <p:grpSp>
          <p:nvGrpSpPr>
            <p:cNvPr id="21833" name="Group 241"/>
            <p:cNvGrpSpPr/>
            <p:nvPr/>
          </p:nvGrpSpPr>
          <p:grpSpPr bwMode="auto">
            <a:xfrm>
              <a:off x="0" y="0"/>
              <a:ext cx="944" cy="1528"/>
              <a:chOff x="0" y="0"/>
              <a:chExt cx="944" cy="1528"/>
            </a:xfrm>
          </p:grpSpPr>
          <p:grpSp>
            <p:nvGrpSpPr>
              <p:cNvPr id="21835" name="Group 242"/>
              <p:cNvGrpSpPr/>
              <p:nvPr/>
            </p:nvGrpSpPr>
            <p:grpSpPr bwMode="auto">
              <a:xfrm>
                <a:off x="0" y="0"/>
                <a:ext cx="236" cy="382"/>
                <a:chOff x="0" y="0"/>
                <a:chExt cx="236" cy="382"/>
              </a:xfrm>
            </p:grpSpPr>
            <p:sp>
              <p:nvSpPr>
                <p:cNvPr id="21881" name="Rectangle 243"/>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882" name="Rectangle 244"/>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6" name="Group 245"/>
              <p:cNvGrpSpPr/>
              <p:nvPr/>
            </p:nvGrpSpPr>
            <p:grpSpPr bwMode="auto">
              <a:xfrm>
                <a:off x="236" y="0"/>
                <a:ext cx="236" cy="382"/>
                <a:chOff x="236" y="0"/>
                <a:chExt cx="236" cy="382"/>
              </a:xfrm>
            </p:grpSpPr>
            <p:sp>
              <p:nvSpPr>
                <p:cNvPr id="21879" name="Rectangle 246"/>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880" name="Rectangle 247"/>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7" name="Group 248"/>
              <p:cNvGrpSpPr/>
              <p:nvPr/>
            </p:nvGrpSpPr>
            <p:grpSpPr bwMode="auto">
              <a:xfrm>
                <a:off x="472" y="0"/>
                <a:ext cx="236" cy="382"/>
                <a:chOff x="472" y="0"/>
                <a:chExt cx="236" cy="382"/>
              </a:xfrm>
            </p:grpSpPr>
            <p:sp>
              <p:nvSpPr>
                <p:cNvPr id="21877" name="Rectangle 249"/>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78" name="Rectangle 250"/>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8" name="Group 251"/>
              <p:cNvGrpSpPr/>
              <p:nvPr/>
            </p:nvGrpSpPr>
            <p:grpSpPr bwMode="auto">
              <a:xfrm>
                <a:off x="708" y="0"/>
                <a:ext cx="236" cy="382"/>
                <a:chOff x="708" y="0"/>
                <a:chExt cx="236" cy="382"/>
              </a:xfrm>
            </p:grpSpPr>
            <p:sp>
              <p:nvSpPr>
                <p:cNvPr id="21875" name="Rectangle 252"/>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76" name="Rectangle 253"/>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39" name="Group 254"/>
              <p:cNvGrpSpPr/>
              <p:nvPr/>
            </p:nvGrpSpPr>
            <p:grpSpPr bwMode="auto">
              <a:xfrm>
                <a:off x="0" y="382"/>
                <a:ext cx="236" cy="382"/>
                <a:chOff x="0" y="382"/>
                <a:chExt cx="236" cy="382"/>
              </a:xfrm>
            </p:grpSpPr>
            <p:sp>
              <p:nvSpPr>
                <p:cNvPr id="21873" name="Rectangle 255"/>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874" name="Rectangle 256"/>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0" name="Group 257"/>
              <p:cNvGrpSpPr/>
              <p:nvPr/>
            </p:nvGrpSpPr>
            <p:grpSpPr bwMode="auto">
              <a:xfrm>
                <a:off x="236" y="382"/>
                <a:ext cx="236" cy="382"/>
                <a:chOff x="236" y="382"/>
                <a:chExt cx="236" cy="382"/>
              </a:xfrm>
            </p:grpSpPr>
            <p:sp>
              <p:nvSpPr>
                <p:cNvPr id="21871" name="Rectangle 258"/>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72" name="Rectangle 259"/>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1" name="Group 260"/>
              <p:cNvGrpSpPr/>
              <p:nvPr/>
            </p:nvGrpSpPr>
            <p:grpSpPr bwMode="auto">
              <a:xfrm>
                <a:off x="472" y="382"/>
                <a:ext cx="236" cy="382"/>
                <a:chOff x="472" y="382"/>
                <a:chExt cx="236" cy="382"/>
              </a:xfrm>
            </p:grpSpPr>
            <p:sp>
              <p:nvSpPr>
                <p:cNvPr id="21869" name="Rectangle 261"/>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70" name="Rectangle 262"/>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2" name="Group 263"/>
              <p:cNvGrpSpPr/>
              <p:nvPr/>
            </p:nvGrpSpPr>
            <p:grpSpPr bwMode="auto">
              <a:xfrm>
                <a:off x="708" y="382"/>
                <a:ext cx="236" cy="382"/>
                <a:chOff x="708" y="382"/>
                <a:chExt cx="236" cy="382"/>
              </a:xfrm>
            </p:grpSpPr>
            <p:sp>
              <p:nvSpPr>
                <p:cNvPr id="21867" name="Rectangle 264"/>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8" name="Rectangle 265"/>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3" name="Group 266"/>
              <p:cNvGrpSpPr/>
              <p:nvPr/>
            </p:nvGrpSpPr>
            <p:grpSpPr bwMode="auto">
              <a:xfrm>
                <a:off x="0" y="764"/>
                <a:ext cx="236" cy="382"/>
                <a:chOff x="0" y="764"/>
                <a:chExt cx="236" cy="382"/>
              </a:xfrm>
            </p:grpSpPr>
            <p:sp>
              <p:nvSpPr>
                <p:cNvPr id="21865" name="Rectangle 267"/>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6" name="Rectangle 268"/>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4" name="Group 269"/>
              <p:cNvGrpSpPr/>
              <p:nvPr/>
            </p:nvGrpSpPr>
            <p:grpSpPr bwMode="auto">
              <a:xfrm>
                <a:off x="236" y="764"/>
                <a:ext cx="236" cy="382"/>
                <a:chOff x="236" y="764"/>
                <a:chExt cx="236" cy="382"/>
              </a:xfrm>
            </p:grpSpPr>
            <p:sp>
              <p:nvSpPr>
                <p:cNvPr id="21863" name="Rectangle 270"/>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4" name="Rectangle 271"/>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5" name="Group 272"/>
              <p:cNvGrpSpPr/>
              <p:nvPr/>
            </p:nvGrpSpPr>
            <p:grpSpPr bwMode="auto">
              <a:xfrm>
                <a:off x="472" y="764"/>
                <a:ext cx="236" cy="382"/>
                <a:chOff x="472" y="764"/>
                <a:chExt cx="236" cy="382"/>
              </a:xfrm>
            </p:grpSpPr>
            <p:sp>
              <p:nvSpPr>
                <p:cNvPr id="21861" name="Rectangle 273"/>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2" name="Rectangle 274"/>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6" name="Group 275"/>
              <p:cNvGrpSpPr/>
              <p:nvPr/>
            </p:nvGrpSpPr>
            <p:grpSpPr bwMode="auto">
              <a:xfrm>
                <a:off x="708" y="764"/>
                <a:ext cx="236" cy="382"/>
                <a:chOff x="708" y="764"/>
                <a:chExt cx="236" cy="382"/>
              </a:xfrm>
            </p:grpSpPr>
            <p:sp>
              <p:nvSpPr>
                <p:cNvPr id="21859" name="Rectangle 276"/>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60" name="Rectangle 277"/>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7" name="Group 278"/>
              <p:cNvGrpSpPr/>
              <p:nvPr/>
            </p:nvGrpSpPr>
            <p:grpSpPr bwMode="auto">
              <a:xfrm>
                <a:off x="0" y="1146"/>
                <a:ext cx="236" cy="382"/>
                <a:chOff x="0" y="1146"/>
                <a:chExt cx="236" cy="382"/>
              </a:xfrm>
            </p:grpSpPr>
            <p:sp>
              <p:nvSpPr>
                <p:cNvPr id="21857" name="Rectangle 279"/>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58" name="Rectangle 280"/>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8" name="Group 281"/>
              <p:cNvGrpSpPr/>
              <p:nvPr/>
            </p:nvGrpSpPr>
            <p:grpSpPr bwMode="auto">
              <a:xfrm>
                <a:off x="236" y="1146"/>
                <a:ext cx="236" cy="382"/>
                <a:chOff x="236" y="1146"/>
                <a:chExt cx="236" cy="382"/>
              </a:xfrm>
            </p:grpSpPr>
            <p:sp>
              <p:nvSpPr>
                <p:cNvPr id="21855" name="Rectangle 282"/>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56" name="Rectangle 283"/>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49" name="Group 284"/>
              <p:cNvGrpSpPr/>
              <p:nvPr/>
            </p:nvGrpSpPr>
            <p:grpSpPr bwMode="auto">
              <a:xfrm>
                <a:off x="472" y="1146"/>
                <a:ext cx="236" cy="382"/>
                <a:chOff x="472" y="1146"/>
                <a:chExt cx="236" cy="382"/>
              </a:xfrm>
            </p:grpSpPr>
            <p:sp>
              <p:nvSpPr>
                <p:cNvPr id="21853" name="Rectangle 285"/>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54" name="Rectangle 286"/>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50" name="Group 287"/>
              <p:cNvGrpSpPr/>
              <p:nvPr/>
            </p:nvGrpSpPr>
            <p:grpSpPr bwMode="auto">
              <a:xfrm>
                <a:off x="708" y="1146"/>
                <a:ext cx="236" cy="382"/>
                <a:chOff x="708" y="1146"/>
                <a:chExt cx="236" cy="382"/>
              </a:xfrm>
            </p:grpSpPr>
            <p:sp>
              <p:nvSpPr>
                <p:cNvPr id="21851" name="Rectangle 288"/>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52" name="Rectangle 289"/>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834" name="Rectangle 290"/>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0" name="Group 342"/>
          <p:cNvGrpSpPr>
            <a:grpSpLocks noChangeAspect="1"/>
          </p:cNvGrpSpPr>
          <p:nvPr/>
        </p:nvGrpSpPr>
        <p:grpSpPr bwMode="auto">
          <a:xfrm>
            <a:off x="7086600" y="2676525"/>
            <a:ext cx="1524000" cy="1143000"/>
            <a:chOff x="-3" y="-3"/>
            <a:chExt cx="950" cy="1534"/>
          </a:xfrm>
        </p:grpSpPr>
        <p:grpSp>
          <p:nvGrpSpPr>
            <p:cNvPr id="21783" name="Group 343"/>
            <p:cNvGrpSpPr>
              <a:grpSpLocks noChangeAspect="1"/>
            </p:cNvGrpSpPr>
            <p:nvPr/>
          </p:nvGrpSpPr>
          <p:grpSpPr bwMode="auto">
            <a:xfrm>
              <a:off x="0" y="0"/>
              <a:ext cx="944" cy="1528"/>
              <a:chOff x="0" y="0"/>
              <a:chExt cx="944" cy="1528"/>
            </a:xfrm>
          </p:grpSpPr>
          <p:grpSp>
            <p:nvGrpSpPr>
              <p:cNvPr id="21785" name="Group 344"/>
              <p:cNvGrpSpPr>
                <a:grpSpLocks noChangeAspect="1"/>
              </p:cNvGrpSpPr>
              <p:nvPr/>
            </p:nvGrpSpPr>
            <p:grpSpPr bwMode="auto">
              <a:xfrm>
                <a:off x="0" y="0"/>
                <a:ext cx="236" cy="382"/>
                <a:chOff x="0" y="0"/>
                <a:chExt cx="236" cy="382"/>
              </a:xfrm>
            </p:grpSpPr>
            <p:sp>
              <p:nvSpPr>
                <p:cNvPr id="21831" name="Rectangle 345"/>
                <p:cNvSpPr>
                  <a:spLocks noChangeAspect="1"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832" name="Rectangle 346"/>
                <p:cNvSpPr>
                  <a:spLocks noChangeAspect="1"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6" name="Group 347"/>
              <p:cNvGrpSpPr>
                <a:grpSpLocks noChangeAspect="1"/>
              </p:cNvGrpSpPr>
              <p:nvPr/>
            </p:nvGrpSpPr>
            <p:grpSpPr bwMode="auto">
              <a:xfrm>
                <a:off x="236" y="0"/>
                <a:ext cx="236" cy="382"/>
                <a:chOff x="236" y="0"/>
                <a:chExt cx="236" cy="382"/>
              </a:xfrm>
            </p:grpSpPr>
            <p:sp>
              <p:nvSpPr>
                <p:cNvPr id="21829" name="Rectangle 348"/>
                <p:cNvSpPr>
                  <a:spLocks noChangeAspect="1"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30" name="Rectangle 349"/>
                <p:cNvSpPr>
                  <a:spLocks noChangeAspect="1"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7" name="Group 350"/>
              <p:cNvGrpSpPr>
                <a:grpSpLocks noChangeAspect="1"/>
              </p:cNvGrpSpPr>
              <p:nvPr/>
            </p:nvGrpSpPr>
            <p:grpSpPr bwMode="auto">
              <a:xfrm>
                <a:off x="472" y="0"/>
                <a:ext cx="236" cy="382"/>
                <a:chOff x="472" y="0"/>
                <a:chExt cx="236" cy="382"/>
              </a:xfrm>
            </p:grpSpPr>
            <p:sp>
              <p:nvSpPr>
                <p:cNvPr id="21827" name="Rectangle 351"/>
                <p:cNvSpPr>
                  <a:spLocks noChangeAspect="1"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28" name="Rectangle 352"/>
                <p:cNvSpPr>
                  <a:spLocks noChangeAspect="1"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8" name="Group 353"/>
              <p:cNvGrpSpPr>
                <a:grpSpLocks noChangeAspect="1"/>
              </p:cNvGrpSpPr>
              <p:nvPr/>
            </p:nvGrpSpPr>
            <p:grpSpPr bwMode="auto">
              <a:xfrm>
                <a:off x="708" y="0"/>
                <a:ext cx="236" cy="382"/>
                <a:chOff x="708" y="0"/>
                <a:chExt cx="236" cy="382"/>
              </a:xfrm>
            </p:grpSpPr>
            <p:sp>
              <p:nvSpPr>
                <p:cNvPr id="21825" name="Rectangle 354"/>
                <p:cNvSpPr>
                  <a:spLocks noChangeAspect="1"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 </a:t>
                  </a:r>
                </a:p>
              </p:txBody>
            </p:sp>
            <p:sp>
              <p:nvSpPr>
                <p:cNvPr id="21826" name="Rectangle 355"/>
                <p:cNvSpPr>
                  <a:spLocks noChangeAspect="1"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89" name="Group 356"/>
              <p:cNvGrpSpPr>
                <a:grpSpLocks noChangeAspect="1"/>
              </p:cNvGrpSpPr>
              <p:nvPr/>
            </p:nvGrpSpPr>
            <p:grpSpPr bwMode="auto">
              <a:xfrm>
                <a:off x="0" y="382"/>
                <a:ext cx="236" cy="382"/>
                <a:chOff x="0" y="382"/>
                <a:chExt cx="236" cy="382"/>
              </a:xfrm>
            </p:grpSpPr>
            <p:sp>
              <p:nvSpPr>
                <p:cNvPr id="21823" name="Rectangle 357"/>
                <p:cNvSpPr>
                  <a:spLocks noChangeAspect="1"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824" name="Rectangle 358"/>
                <p:cNvSpPr>
                  <a:spLocks noChangeAspect="1"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0" name="Group 359"/>
              <p:cNvGrpSpPr>
                <a:grpSpLocks noChangeAspect="1"/>
              </p:cNvGrpSpPr>
              <p:nvPr/>
            </p:nvGrpSpPr>
            <p:grpSpPr bwMode="auto">
              <a:xfrm>
                <a:off x="236" y="382"/>
                <a:ext cx="236" cy="382"/>
                <a:chOff x="236" y="382"/>
                <a:chExt cx="236" cy="382"/>
              </a:xfrm>
            </p:grpSpPr>
            <p:sp>
              <p:nvSpPr>
                <p:cNvPr id="21821" name="Rectangle 360"/>
                <p:cNvSpPr>
                  <a:spLocks noChangeAspect="1"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22" name="Rectangle 361"/>
                <p:cNvSpPr>
                  <a:spLocks noChangeAspect="1"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1" name="Group 362"/>
              <p:cNvGrpSpPr>
                <a:grpSpLocks noChangeAspect="1"/>
              </p:cNvGrpSpPr>
              <p:nvPr/>
            </p:nvGrpSpPr>
            <p:grpSpPr bwMode="auto">
              <a:xfrm>
                <a:off x="472" y="382"/>
                <a:ext cx="236" cy="382"/>
                <a:chOff x="472" y="382"/>
                <a:chExt cx="236" cy="382"/>
              </a:xfrm>
            </p:grpSpPr>
            <p:sp>
              <p:nvSpPr>
                <p:cNvPr id="21819" name="Rectangle 363"/>
                <p:cNvSpPr>
                  <a:spLocks noChangeAspect="1"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20" name="Rectangle 364"/>
                <p:cNvSpPr>
                  <a:spLocks noChangeAspect="1"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2" name="Group 365"/>
              <p:cNvGrpSpPr>
                <a:grpSpLocks noChangeAspect="1"/>
              </p:cNvGrpSpPr>
              <p:nvPr/>
            </p:nvGrpSpPr>
            <p:grpSpPr bwMode="auto">
              <a:xfrm>
                <a:off x="708" y="382"/>
                <a:ext cx="236" cy="382"/>
                <a:chOff x="708" y="382"/>
                <a:chExt cx="236" cy="382"/>
              </a:xfrm>
            </p:grpSpPr>
            <p:sp>
              <p:nvSpPr>
                <p:cNvPr id="21817" name="Rectangle 366"/>
                <p:cNvSpPr>
                  <a:spLocks noChangeAspect="1"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8" name="Rectangle 367"/>
                <p:cNvSpPr>
                  <a:spLocks noChangeAspect="1"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3" name="Group 368"/>
              <p:cNvGrpSpPr>
                <a:grpSpLocks noChangeAspect="1"/>
              </p:cNvGrpSpPr>
              <p:nvPr/>
            </p:nvGrpSpPr>
            <p:grpSpPr bwMode="auto">
              <a:xfrm>
                <a:off x="0" y="764"/>
                <a:ext cx="236" cy="382"/>
                <a:chOff x="0" y="764"/>
                <a:chExt cx="236" cy="382"/>
              </a:xfrm>
            </p:grpSpPr>
            <p:sp>
              <p:nvSpPr>
                <p:cNvPr id="21815" name="Rectangle 369"/>
                <p:cNvSpPr>
                  <a:spLocks noChangeAspect="1"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6" name="Rectangle 370"/>
                <p:cNvSpPr>
                  <a:spLocks noChangeAspect="1"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4" name="Group 371"/>
              <p:cNvGrpSpPr>
                <a:grpSpLocks noChangeAspect="1"/>
              </p:cNvGrpSpPr>
              <p:nvPr/>
            </p:nvGrpSpPr>
            <p:grpSpPr bwMode="auto">
              <a:xfrm>
                <a:off x="236" y="764"/>
                <a:ext cx="236" cy="382"/>
                <a:chOff x="236" y="764"/>
                <a:chExt cx="236" cy="382"/>
              </a:xfrm>
            </p:grpSpPr>
            <p:sp>
              <p:nvSpPr>
                <p:cNvPr id="21813" name="Rectangle 372"/>
                <p:cNvSpPr>
                  <a:spLocks noChangeAspect="1"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4" name="Rectangle 373"/>
                <p:cNvSpPr>
                  <a:spLocks noChangeAspect="1"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5" name="Group 374"/>
              <p:cNvGrpSpPr>
                <a:grpSpLocks noChangeAspect="1"/>
              </p:cNvGrpSpPr>
              <p:nvPr/>
            </p:nvGrpSpPr>
            <p:grpSpPr bwMode="auto">
              <a:xfrm>
                <a:off x="472" y="764"/>
                <a:ext cx="236" cy="382"/>
                <a:chOff x="472" y="764"/>
                <a:chExt cx="236" cy="382"/>
              </a:xfrm>
            </p:grpSpPr>
            <p:sp>
              <p:nvSpPr>
                <p:cNvPr id="21811" name="Rectangle 375"/>
                <p:cNvSpPr>
                  <a:spLocks noChangeAspect="1"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2" name="Rectangle 376"/>
                <p:cNvSpPr>
                  <a:spLocks noChangeAspect="1"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6" name="Group 377"/>
              <p:cNvGrpSpPr>
                <a:grpSpLocks noChangeAspect="1"/>
              </p:cNvGrpSpPr>
              <p:nvPr/>
            </p:nvGrpSpPr>
            <p:grpSpPr bwMode="auto">
              <a:xfrm>
                <a:off x="708" y="764"/>
                <a:ext cx="236" cy="382"/>
                <a:chOff x="708" y="764"/>
                <a:chExt cx="236" cy="382"/>
              </a:xfrm>
            </p:grpSpPr>
            <p:sp>
              <p:nvSpPr>
                <p:cNvPr id="21809" name="Rectangle 378"/>
                <p:cNvSpPr>
                  <a:spLocks noChangeAspect="1"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10" name="Rectangle 379"/>
                <p:cNvSpPr>
                  <a:spLocks noChangeAspect="1"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7" name="Group 380"/>
              <p:cNvGrpSpPr>
                <a:grpSpLocks noChangeAspect="1"/>
              </p:cNvGrpSpPr>
              <p:nvPr/>
            </p:nvGrpSpPr>
            <p:grpSpPr bwMode="auto">
              <a:xfrm>
                <a:off x="0" y="1146"/>
                <a:ext cx="236" cy="382"/>
                <a:chOff x="0" y="1146"/>
                <a:chExt cx="236" cy="382"/>
              </a:xfrm>
            </p:grpSpPr>
            <p:sp>
              <p:nvSpPr>
                <p:cNvPr id="21807" name="Rectangle 381"/>
                <p:cNvSpPr>
                  <a:spLocks noChangeAspect="1"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08" name="Rectangle 382"/>
                <p:cNvSpPr>
                  <a:spLocks noChangeAspect="1"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8" name="Group 383"/>
              <p:cNvGrpSpPr>
                <a:grpSpLocks noChangeAspect="1"/>
              </p:cNvGrpSpPr>
              <p:nvPr/>
            </p:nvGrpSpPr>
            <p:grpSpPr bwMode="auto">
              <a:xfrm>
                <a:off x="236" y="1146"/>
                <a:ext cx="236" cy="382"/>
                <a:chOff x="236" y="1146"/>
                <a:chExt cx="236" cy="382"/>
              </a:xfrm>
            </p:grpSpPr>
            <p:sp>
              <p:nvSpPr>
                <p:cNvPr id="21805" name="Rectangle 384"/>
                <p:cNvSpPr>
                  <a:spLocks noChangeAspect="1"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06" name="Rectangle 385"/>
                <p:cNvSpPr>
                  <a:spLocks noChangeAspect="1"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99" name="Group 386"/>
              <p:cNvGrpSpPr>
                <a:grpSpLocks noChangeAspect="1"/>
              </p:cNvGrpSpPr>
              <p:nvPr/>
            </p:nvGrpSpPr>
            <p:grpSpPr bwMode="auto">
              <a:xfrm>
                <a:off x="472" y="1146"/>
                <a:ext cx="236" cy="382"/>
                <a:chOff x="472" y="1146"/>
                <a:chExt cx="236" cy="382"/>
              </a:xfrm>
            </p:grpSpPr>
            <p:sp>
              <p:nvSpPr>
                <p:cNvPr id="21803" name="Rectangle 387"/>
                <p:cNvSpPr>
                  <a:spLocks noChangeAspect="1"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04" name="Rectangle 388"/>
                <p:cNvSpPr>
                  <a:spLocks noChangeAspect="1"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800" name="Group 389"/>
              <p:cNvGrpSpPr>
                <a:grpSpLocks noChangeAspect="1"/>
              </p:cNvGrpSpPr>
              <p:nvPr/>
            </p:nvGrpSpPr>
            <p:grpSpPr bwMode="auto">
              <a:xfrm>
                <a:off x="708" y="1146"/>
                <a:ext cx="236" cy="382"/>
                <a:chOff x="708" y="1146"/>
                <a:chExt cx="236" cy="382"/>
              </a:xfrm>
            </p:grpSpPr>
            <p:sp>
              <p:nvSpPr>
                <p:cNvPr id="21801" name="Rectangle 390"/>
                <p:cNvSpPr>
                  <a:spLocks noChangeAspect="1"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802" name="Rectangle 391"/>
                <p:cNvSpPr>
                  <a:spLocks noChangeAspect="1"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784" name="Rectangle 392"/>
            <p:cNvSpPr>
              <a:spLocks noChangeAspect="1"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1" name="Group 394"/>
          <p:cNvGrpSpPr/>
          <p:nvPr/>
        </p:nvGrpSpPr>
        <p:grpSpPr bwMode="auto">
          <a:xfrm>
            <a:off x="4953000" y="2676525"/>
            <a:ext cx="1524000" cy="1143000"/>
            <a:chOff x="-3" y="-3"/>
            <a:chExt cx="950" cy="1534"/>
          </a:xfrm>
        </p:grpSpPr>
        <p:grpSp>
          <p:nvGrpSpPr>
            <p:cNvPr id="21733" name="Group 395"/>
            <p:cNvGrpSpPr/>
            <p:nvPr/>
          </p:nvGrpSpPr>
          <p:grpSpPr bwMode="auto">
            <a:xfrm>
              <a:off x="0" y="0"/>
              <a:ext cx="944" cy="1528"/>
              <a:chOff x="0" y="0"/>
              <a:chExt cx="944" cy="1528"/>
            </a:xfrm>
          </p:grpSpPr>
          <p:grpSp>
            <p:nvGrpSpPr>
              <p:cNvPr id="21735" name="Group 396"/>
              <p:cNvGrpSpPr/>
              <p:nvPr/>
            </p:nvGrpSpPr>
            <p:grpSpPr bwMode="auto">
              <a:xfrm>
                <a:off x="0" y="0"/>
                <a:ext cx="236" cy="382"/>
                <a:chOff x="0" y="0"/>
                <a:chExt cx="236" cy="382"/>
              </a:xfrm>
            </p:grpSpPr>
            <p:sp>
              <p:nvSpPr>
                <p:cNvPr id="21781" name="Rectangle 397"/>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782" name="Rectangle 398"/>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6" name="Group 399"/>
              <p:cNvGrpSpPr/>
              <p:nvPr/>
            </p:nvGrpSpPr>
            <p:grpSpPr bwMode="auto">
              <a:xfrm>
                <a:off x="236" y="0"/>
                <a:ext cx="236" cy="382"/>
                <a:chOff x="236" y="0"/>
                <a:chExt cx="236" cy="382"/>
              </a:xfrm>
            </p:grpSpPr>
            <p:sp>
              <p:nvSpPr>
                <p:cNvPr id="21779" name="Rectangle 400"/>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80" name="Rectangle 401"/>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7" name="Group 402"/>
              <p:cNvGrpSpPr/>
              <p:nvPr/>
            </p:nvGrpSpPr>
            <p:grpSpPr bwMode="auto">
              <a:xfrm>
                <a:off x="472" y="0"/>
                <a:ext cx="236" cy="382"/>
                <a:chOff x="472" y="0"/>
                <a:chExt cx="236" cy="382"/>
              </a:xfrm>
            </p:grpSpPr>
            <p:sp>
              <p:nvSpPr>
                <p:cNvPr id="21777" name="Rectangle 403"/>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p:txBody>
            </p:sp>
            <p:sp>
              <p:nvSpPr>
                <p:cNvPr id="21778" name="Rectangle 404"/>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8" name="Group 405"/>
              <p:cNvGrpSpPr/>
              <p:nvPr/>
            </p:nvGrpSpPr>
            <p:grpSpPr bwMode="auto">
              <a:xfrm>
                <a:off x="708" y="0"/>
                <a:ext cx="236" cy="382"/>
                <a:chOff x="708" y="0"/>
                <a:chExt cx="236" cy="382"/>
              </a:xfrm>
            </p:grpSpPr>
            <p:sp>
              <p:nvSpPr>
                <p:cNvPr id="21775" name="Rectangle 406"/>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76" name="Rectangle 407"/>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39" name="Group 408"/>
              <p:cNvGrpSpPr/>
              <p:nvPr/>
            </p:nvGrpSpPr>
            <p:grpSpPr bwMode="auto">
              <a:xfrm>
                <a:off x="0" y="382"/>
                <a:ext cx="236" cy="382"/>
                <a:chOff x="0" y="382"/>
                <a:chExt cx="236" cy="382"/>
              </a:xfrm>
            </p:grpSpPr>
            <p:sp>
              <p:nvSpPr>
                <p:cNvPr id="21773" name="Rectangle 409"/>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774" name="Rectangle 410"/>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0" name="Group 411"/>
              <p:cNvGrpSpPr/>
              <p:nvPr/>
            </p:nvGrpSpPr>
            <p:grpSpPr bwMode="auto">
              <a:xfrm>
                <a:off x="236" y="382"/>
                <a:ext cx="236" cy="382"/>
                <a:chOff x="236" y="382"/>
                <a:chExt cx="236" cy="382"/>
              </a:xfrm>
            </p:grpSpPr>
            <p:sp>
              <p:nvSpPr>
                <p:cNvPr id="21771" name="Rectangle 412"/>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72" name="Rectangle 413"/>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1" name="Group 414"/>
              <p:cNvGrpSpPr/>
              <p:nvPr/>
            </p:nvGrpSpPr>
            <p:grpSpPr bwMode="auto">
              <a:xfrm>
                <a:off x="472" y="382"/>
                <a:ext cx="236" cy="382"/>
                <a:chOff x="472" y="382"/>
                <a:chExt cx="236" cy="382"/>
              </a:xfrm>
            </p:grpSpPr>
            <p:sp>
              <p:nvSpPr>
                <p:cNvPr id="21769" name="Rectangle 415"/>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70" name="Rectangle 416"/>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2" name="Group 417"/>
              <p:cNvGrpSpPr/>
              <p:nvPr/>
            </p:nvGrpSpPr>
            <p:grpSpPr bwMode="auto">
              <a:xfrm>
                <a:off x="708" y="382"/>
                <a:ext cx="236" cy="382"/>
                <a:chOff x="708" y="382"/>
                <a:chExt cx="236" cy="382"/>
              </a:xfrm>
            </p:grpSpPr>
            <p:sp>
              <p:nvSpPr>
                <p:cNvPr id="21767" name="Rectangle 418"/>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8" name="Rectangle 419"/>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3" name="Group 420"/>
              <p:cNvGrpSpPr/>
              <p:nvPr/>
            </p:nvGrpSpPr>
            <p:grpSpPr bwMode="auto">
              <a:xfrm>
                <a:off x="0" y="764"/>
                <a:ext cx="236" cy="382"/>
                <a:chOff x="0" y="764"/>
                <a:chExt cx="236" cy="382"/>
              </a:xfrm>
            </p:grpSpPr>
            <p:sp>
              <p:nvSpPr>
                <p:cNvPr id="21765" name="Rectangle 421"/>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6" name="Rectangle 422"/>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4" name="Group 423"/>
              <p:cNvGrpSpPr/>
              <p:nvPr/>
            </p:nvGrpSpPr>
            <p:grpSpPr bwMode="auto">
              <a:xfrm>
                <a:off x="236" y="764"/>
                <a:ext cx="236" cy="382"/>
                <a:chOff x="236" y="764"/>
                <a:chExt cx="236" cy="382"/>
              </a:xfrm>
            </p:grpSpPr>
            <p:sp>
              <p:nvSpPr>
                <p:cNvPr id="21763" name="Rectangle 424"/>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4" name="Rectangle 425"/>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5" name="Group 426"/>
              <p:cNvGrpSpPr/>
              <p:nvPr/>
            </p:nvGrpSpPr>
            <p:grpSpPr bwMode="auto">
              <a:xfrm>
                <a:off x="472" y="764"/>
                <a:ext cx="236" cy="382"/>
                <a:chOff x="472" y="764"/>
                <a:chExt cx="236" cy="382"/>
              </a:xfrm>
            </p:grpSpPr>
            <p:sp>
              <p:nvSpPr>
                <p:cNvPr id="21761" name="Rectangle 427"/>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2" name="Rectangle 428"/>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6" name="Group 429"/>
              <p:cNvGrpSpPr/>
              <p:nvPr/>
            </p:nvGrpSpPr>
            <p:grpSpPr bwMode="auto">
              <a:xfrm>
                <a:off x="708" y="764"/>
                <a:ext cx="236" cy="382"/>
                <a:chOff x="708" y="764"/>
                <a:chExt cx="236" cy="382"/>
              </a:xfrm>
            </p:grpSpPr>
            <p:sp>
              <p:nvSpPr>
                <p:cNvPr id="21759" name="Rectangle 430"/>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60" name="Rectangle 431"/>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7" name="Group 432"/>
              <p:cNvGrpSpPr/>
              <p:nvPr/>
            </p:nvGrpSpPr>
            <p:grpSpPr bwMode="auto">
              <a:xfrm>
                <a:off x="0" y="1146"/>
                <a:ext cx="236" cy="382"/>
                <a:chOff x="0" y="1146"/>
                <a:chExt cx="236" cy="382"/>
              </a:xfrm>
            </p:grpSpPr>
            <p:sp>
              <p:nvSpPr>
                <p:cNvPr id="21757" name="Rectangle 433"/>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58" name="Rectangle 434"/>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8" name="Group 435"/>
              <p:cNvGrpSpPr/>
              <p:nvPr/>
            </p:nvGrpSpPr>
            <p:grpSpPr bwMode="auto">
              <a:xfrm>
                <a:off x="236" y="1146"/>
                <a:ext cx="236" cy="382"/>
                <a:chOff x="236" y="1146"/>
                <a:chExt cx="236" cy="382"/>
              </a:xfrm>
            </p:grpSpPr>
            <p:sp>
              <p:nvSpPr>
                <p:cNvPr id="21755" name="Rectangle 436"/>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56" name="Rectangle 437"/>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49" name="Group 438"/>
              <p:cNvGrpSpPr/>
              <p:nvPr/>
            </p:nvGrpSpPr>
            <p:grpSpPr bwMode="auto">
              <a:xfrm>
                <a:off x="472" y="1146"/>
                <a:ext cx="236" cy="382"/>
                <a:chOff x="472" y="1146"/>
                <a:chExt cx="236" cy="382"/>
              </a:xfrm>
            </p:grpSpPr>
            <p:sp>
              <p:nvSpPr>
                <p:cNvPr id="21753" name="Rectangle 439"/>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54" name="Rectangle 440"/>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50" name="Group 441"/>
              <p:cNvGrpSpPr/>
              <p:nvPr/>
            </p:nvGrpSpPr>
            <p:grpSpPr bwMode="auto">
              <a:xfrm>
                <a:off x="708" y="1146"/>
                <a:ext cx="236" cy="382"/>
                <a:chOff x="708" y="1146"/>
                <a:chExt cx="236" cy="382"/>
              </a:xfrm>
            </p:grpSpPr>
            <p:sp>
              <p:nvSpPr>
                <p:cNvPr id="21751" name="Rectangle 442"/>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52" name="Rectangle 443"/>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734" name="Rectangle 444"/>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2" name="Group 445"/>
          <p:cNvGrpSpPr/>
          <p:nvPr/>
        </p:nvGrpSpPr>
        <p:grpSpPr bwMode="auto">
          <a:xfrm>
            <a:off x="1066800" y="4429125"/>
            <a:ext cx="1524000" cy="1143000"/>
            <a:chOff x="-3" y="-3"/>
            <a:chExt cx="950" cy="1534"/>
          </a:xfrm>
        </p:grpSpPr>
        <p:grpSp>
          <p:nvGrpSpPr>
            <p:cNvPr id="21683" name="Group 446"/>
            <p:cNvGrpSpPr/>
            <p:nvPr/>
          </p:nvGrpSpPr>
          <p:grpSpPr bwMode="auto">
            <a:xfrm>
              <a:off x="0" y="0"/>
              <a:ext cx="944" cy="1528"/>
              <a:chOff x="0" y="0"/>
              <a:chExt cx="944" cy="1528"/>
            </a:xfrm>
          </p:grpSpPr>
          <p:grpSp>
            <p:nvGrpSpPr>
              <p:cNvPr id="21685" name="Group 447"/>
              <p:cNvGrpSpPr/>
              <p:nvPr/>
            </p:nvGrpSpPr>
            <p:grpSpPr bwMode="auto">
              <a:xfrm>
                <a:off x="0" y="0"/>
                <a:ext cx="236" cy="382"/>
                <a:chOff x="0" y="0"/>
                <a:chExt cx="236" cy="382"/>
              </a:xfrm>
            </p:grpSpPr>
            <p:sp>
              <p:nvSpPr>
                <p:cNvPr id="21731" name="Rectangle 448"/>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732" name="Rectangle 449"/>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6" name="Group 450"/>
              <p:cNvGrpSpPr/>
              <p:nvPr/>
            </p:nvGrpSpPr>
            <p:grpSpPr bwMode="auto">
              <a:xfrm>
                <a:off x="236" y="0"/>
                <a:ext cx="236" cy="382"/>
                <a:chOff x="236" y="0"/>
                <a:chExt cx="236" cy="382"/>
              </a:xfrm>
            </p:grpSpPr>
            <p:sp>
              <p:nvSpPr>
                <p:cNvPr id="21729" name="Rectangle 451"/>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730" name="Rectangle 452"/>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7" name="Group 453"/>
              <p:cNvGrpSpPr/>
              <p:nvPr/>
            </p:nvGrpSpPr>
            <p:grpSpPr bwMode="auto">
              <a:xfrm>
                <a:off x="472" y="0"/>
                <a:ext cx="236" cy="382"/>
                <a:chOff x="472" y="0"/>
                <a:chExt cx="236" cy="382"/>
              </a:xfrm>
            </p:grpSpPr>
            <p:sp>
              <p:nvSpPr>
                <p:cNvPr id="21727" name="Rectangle 454"/>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28" name="Rectangle 455"/>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8" name="Group 456"/>
              <p:cNvGrpSpPr/>
              <p:nvPr/>
            </p:nvGrpSpPr>
            <p:grpSpPr bwMode="auto">
              <a:xfrm>
                <a:off x="708" y="0"/>
                <a:ext cx="236" cy="382"/>
                <a:chOff x="708" y="0"/>
                <a:chExt cx="236" cy="382"/>
              </a:xfrm>
            </p:grpSpPr>
            <p:sp>
              <p:nvSpPr>
                <p:cNvPr id="21725" name="Rectangle 457"/>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26" name="Rectangle 458"/>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89" name="Group 459"/>
              <p:cNvGrpSpPr/>
              <p:nvPr/>
            </p:nvGrpSpPr>
            <p:grpSpPr bwMode="auto">
              <a:xfrm>
                <a:off x="0" y="382"/>
                <a:ext cx="236" cy="382"/>
                <a:chOff x="0" y="382"/>
                <a:chExt cx="236" cy="382"/>
              </a:xfrm>
            </p:grpSpPr>
            <p:sp>
              <p:nvSpPr>
                <p:cNvPr id="21723" name="Rectangle 460"/>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endParaRPr lang="zh-CN" altLang="en-US">
                    <a:latin typeface="Times New Roman" panose="02020603050405020304" charset="0"/>
                    <a:ea typeface="宋体" panose="02010600030101010101" pitchFamily="2" charset="-122"/>
                    <a:cs typeface="Times New Roman" panose="02020603050405020304" charset="0"/>
                  </a:endParaRPr>
                </a:p>
              </p:txBody>
            </p:sp>
            <p:sp>
              <p:nvSpPr>
                <p:cNvPr id="21724" name="Rectangle 461"/>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0" name="Group 462"/>
              <p:cNvGrpSpPr/>
              <p:nvPr/>
            </p:nvGrpSpPr>
            <p:grpSpPr bwMode="auto">
              <a:xfrm>
                <a:off x="236" y="382"/>
                <a:ext cx="236" cy="382"/>
                <a:chOff x="236" y="382"/>
                <a:chExt cx="236" cy="382"/>
              </a:xfrm>
            </p:grpSpPr>
            <p:sp>
              <p:nvSpPr>
                <p:cNvPr id="21721" name="Rectangle 463"/>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22" name="Rectangle 464"/>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1" name="Group 465"/>
              <p:cNvGrpSpPr/>
              <p:nvPr/>
            </p:nvGrpSpPr>
            <p:grpSpPr bwMode="auto">
              <a:xfrm>
                <a:off x="472" y="382"/>
                <a:ext cx="236" cy="382"/>
                <a:chOff x="472" y="382"/>
                <a:chExt cx="236" cy="382"/>
              </a:xfrm>
            </p:grpSpPr>
            <p:sp>
              <p:nvSpPr>
                <p:cNvPr id="21719" name="Rectangle 466"/>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20" name="Rectangle 467"/>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2" name="Group 468"/>
              <p:cNvGrpSpPr/>
              <p:nvPr/>
            </p:nvGrpSpPr>
            <p:grpSpPr bwMode="auto">
              <a:xfrm>
                <a:off x="708" y="382"/>
                <a:ext cx="236" cy="382"/>
                <a:chOff x="708" y="382"/>
                <a:chExt cx="236" cy="382"/>
              </a:xfrm>
            </p:grpSpPr>
            <p:sp>
              <p:nvSpPr>
                <p:cNvPr id="21717" name="Rectangle 469"/>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8" name="Rectangle 470"/>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3" name="Group 471"/>
              <p:cNvGrpSpPr/>
              <p:nvPr/>
            </p:nvGrpSpPr>
            <p:grpSpPr bwMode="auto">
              <a:xfrm>
                <a:off x="0" y="764"/>
                <a:ext cx="236" cy="382"/>
                <a:chOff x="0" y="764"/>
                <a:chExt cx="236" cy="382"/>
              </a:xfrm>
            </p:grpSpPr>
            <p:sp>
              <p:nvSpPr>
                <p:cNvPr id="21715" name="Rectangle 472"/>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6" name="Rectangle 473"/>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4" name="Group 474"/>
              <p:cNvGrpSpPr/>
              <p:nvPr/>
            </p:nvGrpSpPr>
            <p:grpSpPr bwMode="auto">
              <a:xfrm>
                <a:off x="236" y="764"/>
                <a:ext cx="236" cy="382"/>
                <a:chOff x="236" y="764"/>
                <a:chExt cx="236" cy="382"/>
              </a:xfrm>
            </p:grpSpPr>
            <p:sp>
              <p:nvSpPr>
                <p:cNvPr id="21713" name="Rectangle 475"/>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4" name="Rectangle 476"/>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5" name="Group 477"/>
              <p:cNvGrpSpPr/>
              <p:nvPr/>
            </p:nvGrpSpPr>
            <p:grpSpPr bwMode="auto">
              <a:xfrm>
                <a:off x="472" y="764"/>
                <a:ext cx="236" cy="382"/>
                <a:chOff x="472" y="764"/>
                <a:chExt cx="236" cy="382"/>
              </a:xfrm>
            </p:grpSpPr>
            <p:sp>
              <p:nvSpPr>
                <p:cNvPr id="21711" name="Rectangle 478"/>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2" name="Rectangle 479"/>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6" name="Group 480"/>
              <p:cNvGrpSpPr/>
              <p:nvPr/>
            </p:nvGrpSpPr>
            <p:grpSpPr bwMode="auto">
              <a:xfrm>
                <a:off x="708" y="764"/>
                <a:ext cx="236" cy="382"/>
                <a:chOff x="708" y="764"/>
                <a:chExt cx="236" cy="382"/>
              </a:xfrm>
            </p:grpSpPr>
            <p:sp>
              <p:nvSpPr>
                <p:cNvPr id="21709" name="Rectangle 481"/>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10" name="Rectangle 482"/>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7" name="Group 483"/>
              <p:cNvGrpSpPr/>
              <p:nvPr/>
            </p:nvGrpSpPr>
            <p:grpSpPr bwMode="auto">
              <a:xfrm>
                <a:off x="0" y="1146"/>
                <a:ext cx="236" cy="382"/>
                <a:chOff x="0" y="1146"/>
                <a:chExt cx="236" cy="382"/>
              </a:xfrm>
            </p:grpSpPr>
            <p:sp>
              <p:nvSpPr>
                <p:cNvPr id="21707" name="Rectangle 484"/>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08" name="Rectangle 485"/>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8" name="Group 486"/>
              <p:cNvGrpSpPr/>
              <p:nvPr/>
            </p:nvGrpSpPr>
            <p:grpSpPr bwMode="auto">
              <a:xfrm>
                <a:off x="236" y="1146"/>
                <a:ext cx="236" cy="382"/>
                <a:chOff x="236" y="1146"/>
                <a:chExt cx="236" cy="382"/>
              </a:xfrm>
            </p:grpSpPr>
            <p:sp>
              <p:nvSpPr>
                <p:cNvPr id="21705" name="Rectangle 487"/>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06" name="Rectangle 488"/>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99" name="Group 489"/>
              <p:cNvGrpSpPr/>
              <p:nvPr/>
            </p:nvGrpSpPr>
            <p:grpSpPr bwMode="auto">
              <a:xfrm>
                <a:off x="472" y="1146"/>
                <a:ext cx="236" cy="382"/>
                <a:chOff x="472" y="1146"/>
                <a:chExt cx="236" cy="382"/>
              </a:xfrm>
            </p:grpSpPr>
            <p:sp>
              <p:nvSpPr>
                <p:cNvPr id="21703" name="Rectangle 490"/>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04" name="Rectangle 491"/>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700" name="Group 492"/>
              <p:cNvGrpSpPr/>
              <p:nvPr/>
            </p:nvGrpSpPr>
            <p:grpSpPr bwMode="auto">
              <a:xfrm>
                <a:off x="708" y="1146"/>
                <a:ext cx="236" cy="382"/>
                <a:chOff x="708" y="1146"/>
                <a:chExt cx="236" cy="382"/>
              </a:xfrm>
            </p:grpSpPr>
            <p:sp>
              <p:nvSpPr>
                <p:cNvPr id="21701" name="Rectangle 493"/>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702" name="Rectangle 494"/>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684" name="Rectangle 495"/>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3" name="Group 496"/>
          <p:cNvGrpSpPr/>
          <p:nvPr/>
        </p:nvGrpSpPr>
        <p:grpSpPr bwMode="auto">
          <a:xfrm>
            <a:off x="2819400" y="4429125"/>
            <a:ext cx="1524000" cy="1143000"/>
            <a:chOff x="-3" y="-3"/>
            <a:chExt cx="950" cy="1534"/>
          </a:xfrm>
        </p:grpSpPr>
        <p:grpSp>
          <p:nvGrpSpPr>
            <p:cNvPr id="21633" name="Group 497"/>
            <p:cNvGrpSpPr/>
            <p:nvPr/>
          </p:nvGrpSpPr>
          <p:grpSpPr bwMode="auto">
            <a:xfrm>
              <a:off x="0" y="0"/>
              <a:ext cx="944" cy="1528"/>
              <a:chOff x="0" y="0"/>
              <a:chExt cx="944" cy="1528"/>
            </a:xfrm>
          </p:grpSpPr>
          <p:grpSp>
            <p:nvGrpSpPr>
              <p:cNvPr id="21635" name="Group 498"/>
              <p:cNvGrpSpPr/>
              <p:nvPr/>
            </p:nvGrpSpPr>
            <p:grpSpPr bwMode="auto">
              <a:xfrm>
                <a:off x="0" y="0"/>
                <a:ext cx="236" cy="382"/>
                <a:chOff x="0" y="0"/>
                <a:chExt cx="236" cy="382"/>
              </a:xfrm>
            </p:grpSpPr>
            <p:sp>
              <p:nvSpPr>
                <p:cNvPr id="21681" name="Rectangle 499"/>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682" name="Rectangle 500"/>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6" name="Group 501"/>
              <p:cNvGrpSpPr/>
              <p:nvPr/>
            </p:nvGrpSpPr>
            <p:grpSpPr bwMode="auto">
              <a:xfrm>
                <a:off x="236" y="0"/>
                <a:ext cx="236" cy="382"/>
                <a:chOff x="236" y="0"/>
                <a:chExt cx="236" cy="382"/>
              </a:xfrm>
            </p:grpSpPr>
            <p:sp>
              <p:nvSpPr>
                <p:cNvPr id="21679" name="Rectangle 502"/>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680" name="Rectangle 503"/>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7" name="Group 504"/>
              <p:cNvGrpSpPr/>
              <p:nvPr/>
            </p:nvGrpSpPr>
            <p:grpSpPr bwMode="auto">
              <a:xfrm>
                <a:off x="472" y="0"/>
                <a:ext cx="236" cy="382"/>
                <a:chOff x="472" y="0"/>
                <a:chExt cx="236" cy="382"/>
              </a:xfrm>
            </p:grpSpPr>
            <p:sp>
              <p:nvSpPr>
                <p:cNvPr id="21677" name="Rectangle 505"/>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78" name="Rectangle 506"/>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8" name="Group 507"/>
              <p:cNvGrpSpPr/>
              <p:nvPr/>
            </p:nvGrpSpPr>
            <p:grpSpPr bwMode="auto">
              <a:xfrm>
                <a:off x="708" y="0"/>
                <a:ext cx="236" cy="382"/>
                <a:chOff x="708" y="0"/>
                <a:chExt cx="236" cy="382"/>
              </a:xfrm>
            </p:grpSpPr>
            <p:sp>
              <p:nvSpPr>
                <p:cNvPr id="21675" name="Rectangle 508"/>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76" name="Rectangle 509"/>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39" name="Group 510"/>
              <p:cNvGrpSpPr/>
              <p:nvPr/>
            </p:nvGrpSpPr>
            <p:grpSpPr bwMode="auto">
              <a:xfrm>
                <a:off x="0" y="382"/>
                <a:ext cx="236" cy="382"/>
                <a:chOff x="0" y="382"/>
                <a:chExt cx="236" cy="382"/>
              </a:xfrm>
            </p:grpSpPr>
            <p:sp>
              <p:nvSpPr>
                <p:cNvPr id="21673" name="Rectangle 511"/>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674" name="Rectangle 512"/>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0" name="Group 513"/>
              <p:cNvGrpSpPr/>
              <p:nvPr/>
            </p:nvGrpSpPr>
            <p:grpSpPr bwMode="auto">
              <a:xfrm>
                <a:off x="236" y="382"/>
                <a:ext cx="236" cy="382"/>
                <a:chOff x="236" y="382"/>
                <a:chExt cx="236" cy="382"/>
              </a:xfrm>
            </p:grpSpPr>
            <p:sp>
              <p:nvSpPr>
                <p:cNvPr id="21671" name="Rectangle 514"/>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672" name="Rectangle 515"/>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1" name="Group 516"/>
              <p:cNvGrpSpPr/>
              <p:nvPr/>
            </p:nvGrpSpPr>
            <p:grpSpPr bwMode="auto">
              <a:xfrm>
                <a:off x="472" y="382"/>
                <a:ext cx="236" cy="382"/>
                <a:chOff x="472" y="382"/>
                <a:chExt cx="236" cy="382"/>
              </a:xfrm>
            </p:grpSpPr>
            <p:sp>
              <p:nvSpPr>
                <p:cNvPr id="21669" name="Rectangle 517"/>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70" name="Rectangle 518"/>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2" name="Group 519"/>
              <p:cNvGrpSpPr/>
              <p:nvPr/>
            </p:nvGrpSpPr>
            <p:grpSpPr bwMode="auto">
              <a:xfrm>
                <a:off x="708" y="382"/>
                <a:ext cx="236" cy="382"/>
                <a:chOff x="708" y="382"/>
                <a:chExt cx="236" cy="382"/>
              </a:xfrm>
            </p:grpSpPr>
            <p:sp>
              <p:nvSpPr>
                <p:cNvPr id="21667" name="Rectangle 520"/>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8" name="Rectangle 521"/>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3" name="Group 522"/>
              <p:cNvGrpSpPr/>
              <p:nvPr/>
            </p:nvGrpSpPr>
            <p:grpSpPr bwMode="auto">
              <a:xfrm>
                <a:off x="0" y="764"/>
                <a:ext cx="236" cy="382"/>
                <a:chOff x="0" y="764"/>
                <a:chExt cx="236" cy="382"/>
              </a:xfrm>
            </p:grpSpPr>
            <p:sp>
              <p:nvSpPr>
                <p:cNvPr id="21665" name="Rectangle 523"/>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6" name="Rectangle 524"/>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4" name="Group 525"/>
              <p:cNvGrpSpPr/>
              <p:nvPr/>
            </p:nvGrpSpPr>
            <p:grpSpPr bwMode="auto">
              <a:xfrm>
                <a:off x="236" y="764"/>
                <a:ext cx="236" cy="382"/>
                <a:chOff x="236" y="764"/>
                <a:chExt cx="236" cy="382"/>
              </a:xfrm>
            </p:grpSpPr>
            <p:sp>
              <p:nvSpPr>
                <p:cNvPr id="21663" name="Rectangle 526"/>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4" name="Rectangle 527"/>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5" name="Group 528"/>
              <p:cNvGrpSpPr/>
              <p:nvPr/>
            </p:nvGrpSpPr>
            <p:grpSpPr bwMode="auto">
              <a:xfrm>
                <a:off x="472" y="764"/>
                <a:ext cx="236" cy="382"/>
                <a:chOff x="472" y="764"/>
                <a:chExt cx="236" cy="382"/>
              </a:xfrm>
            </p:grpSpPr>
            <p:sp>
              <p:nvSpPr>
                <p:cNvPr id="21661" name="Rectangle 529"/>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2" name="Rectangle 530"/>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6" name="Group 531"/>
              <p:cNvGrpSpPr/>
              <p:nvPr/>
            </p:nvGrpSpPr>
            <p:grpSpPr bwMode="auto">
              <a:xfrm>
                <a:off x="708" y="764"/>
                <a:ext cx="236" cy="382"/>
                <a:chOff x="708" y="764"/>
                <a:chExt cx="236" cy="382"/>
              </a:xfrm>
            </p:grpSpPr>
            <p:sp>
              <p:nvSpPr>
                <p:cNvPr id="21659" name="Rectangle 532"/>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60" name="Rectangle 533"/>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7" name="Group 534"/>
              <p:cNvGrpSpPr/>
              <p:nvPr/>
            </p:nvGrpSpPr>
            <p:grpSpPr bwMode="auto">
              <a:xfrm>
                <a:off x="0" y="1146"/>
                <a:ext cx="236" cy="382"/>
                <a:chOff x="0" y="1146"/>
                <a:chExt cx="236" cy="382"/>
              </a:xfrm>
            </p:grpSpPr>
            <p:sp>
              <p:nvSpPr>
                <p:cNvPr id="21657" name="Rectangle 535"/>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58" name="Rectangle 536"/>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8" name="Group 537"/>
              <p:cNvGrpSpPr/>
              <p:nvPr/>
            </p:nvGrpSpPr>
            <p:grpSpPr bwMode="auto">
              <a:xfrm>
                <a:off x="236" y="1146"/>
                <a:ext cx="236" cy="382"/>
                <a:chOff x="236" y="1146"/>
                <a:chExt cx="236" cy="382"/>
              </a:xfrm>
            </p:grpSpPr>
            <p:sp>
              <p:nvSpPr>
                <p:cNvPr id="21655" name="Rectangle 538"/>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56" name="Rectangle 539"/>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49" name="Group 540"/>
              <p:cNvGrpSpPr/>
              <p:nvPr/>
            </p:nvGrpSpPr>
            <p:grpSpPr bwMode="auto">
              <a:xfrm>
                <a:off x="472" y="1146"/>
                <a:ext cx="236" cy="382"/>
                <a:chOff x="472" y="1146"/>
                <a:chExt cx="236" cy="382"/>
              </a:xfrm>
            </p:grpSpPr>
            <p:sp>
              <p:nvSpPr>
                <p:cNvPr id="21653" name="Rectangle 541"/>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54" name="Rectangle 542"/>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50" name="Group 543"/>
              <p:cNvGrpSpPr/>
              <p:nvPr/>
            </p:nvGrpSpPr>
            <p:grpSpPr bwMode="auto">
              <a:xfrm>
                <a:off x="708" y="1146"/>
                <a:ext cx="236" cy="382"/>
                <a:chOff x="708" y="1146"/>
                <a:chExt cx="236" cy="382"/>
              </a:xfrm>
            </p:grpSpPr>
            <p:sp>
              <p:nvSpPr>
                <p:cNvPr id="21651" name="Rectangle 544"/>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52" name="Rectangle 545"/>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634" name="Rectangle 546"/>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4" name="Group 547"/>
          <p:cNvGrpSpPr/>
          <p:nvPr/>
        </p:nvGrpSpPr>
        <p:grpSpPr bwMode="auto">
          <a:xfrm>
            <a:off x="4572000" y="4429125"/>
            <a:ext cx="1524000" cy="1143000"/>
            <a:chOff x="-3" y="-3"/>
            <a:chExt cx="950" cy="1534"/>
          </a:xfrm>
        </p:grpSpPr>
        <p:grpSp>
          <p:nvGrpSpPr>
            <p:cNvPr id="21583" name="Group 548"/>
            <p:cNvGrpSpPr/>
            <p:nvPr/>
          </p:nvGrpSpPr>
          <p:grpSpPr bwMode="auto">
            <a:xfrm>
              <a:off x="0" y="0"/>
              <a:ext cx="944" cy="1528"/>
              <a:chOff x="0" y="0"/>
              <a:chExt cx="944" cy="1528"/>
            </a:xfrm>
          </p:grpSpPr>
          <p:grpSp>
            <p:nvGrpSpPr>
              <p:cNvPr id="21585" name="Group 549"/>
              <p:cNvGrpSpPr/>
              <p:nvPr/>
            </p:nvGrpSpPr>
            <p:grpSpPr bwMode="auto">
              <a:xfrm>
                <a:off x="0" y="0"/>
                <a:ext cx="236" cy="382"/>
                <a:chOff x="0" y="0"/>
                <a:chExt cx="236" cy="382"/>
              </a:xfrm>
            </p:grpSpPr>
            <p:sp>
              <p:nvSpPr>
                <p:cNvPr id="21631" name="Rectangle 550"/>
                <p:cNvSpPr>
                  <a:spLocks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632" name="Rectangle 551"/>
                <p:cNvSpPr>
                  <a:spLocks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6" name="Group 552"/>
              <p:cNvGrpSpPr/>
              <p:nvPr/>
            </p:nvGrpSpPr>
            <p:grpSpPr bwMode="auto">
              <a:xfrm>
                <a:off x="236" y="0"/>
                <a:ext cx="236" cy="382"/>
                <a:chOff x="236" y="0"/>
                <a:chExt cx="236" cy="382"/>
              </a:xfrm>
            </p:grpSpPr>
            <p:sp>
              <p:nvSpPr>
                <p:cNvPr id="21629" name="Rectangle 553"/>
                <p:cNvSpPr>
                  <a:spLocks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630" name="Rectangle 554"/>
                <p:cNvSpPr>
                  <a:spLocks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7" name="Group 555"/>
              <p:cNvGrpSpPr/>
              <p:nvPr/>
            </p:nvGrpSpPr>
            <p:grpSpPr bwMode="auto">
              <a:xfrm>
                <a:off x="472" y="0"/>
                <a:ext cx="236" cy="382"/>
                <a:chOff x="472" y="0"/>
                <a:chExt cx="236" cy="382"/>
              </a:xfrm>
            </p:grpSpPr>
            <p:sp>
              <p:nvSpPr>
                <p:cNvPr id="21627" name="Rectangle 556"/>
                <p:cNvSpPr>
                  <a:spLocks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28" name="Rectangle 557"/>
                <p:cNvSpPr>
                  <a:spLocks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8" name="Group 558"/>
              <p:cNvGrpSpPr/>
              <p:nvPr/>
            </p:nvGrpSpPr>
            <p:grpSpPr bwMode="auto">
              <a:xfrm>
                <a:off x="708" y="0"/>
                <a:ext cx="236" cy="382"/>
                <a:chOff x="708" y="0"/>
                <a:chExt cx="236" cy="382"/>
              </a:xfrm>
            </p:grpSpPr>
            <p:sp>
              <p:nvSpPr>
                <p:cNvPr id="21625" name="Rectangle 559"/>
                <p:cNvSpPr>
                  <a:spLocks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26" name="Rectangle 560"/>
                <p:cNvSpPr>
                  <a:spLocks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89" name="Group 561"/>
              <p:cNvGrpSpPr/>
              <p:nvPr/>
            </p:nvGrpSpPr>
            <p:grpSpPr bwMode="auto">
              <a:xfrm>
                <a:off x="0" y="382"/>
                <a:ext cx="236" cy="382"/>
                <a:chOff x="0" y="382"/>
                <a:chExt cx="236" cy="382"/>
              </a:xfrm>
            </p:grpSpPr>
            <p:sp>
              <p:nvSpPr>
                <p:cNvPr id="21623" name="Rectangle 562"/>
                <p:cNvSpPr>
                  <a:spLocks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624" name="Rectangle 563"/>
                <p:cNvSpPr>
                  <a:spLocks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0" name="Group 564"/>
              <p:cNvGrpSpPr/>
              <p:nvPr/>
            </p:nvGrpSpPr>
            <p:grpSpPr bwMode="auto">
              <a:xfrm>
                <a:off x="236" y="382"/>
                <a:ext cx="236" cy="382"/>
                <a:chOff x="236" y="382"/>
                <a:chExt cx="236" cy="382"/>
              </a:xfrm>
            </p:grpSpPr>
            <p:sp>
              <p:nvSpPr>
                <p:cNvPr id="21621" name="Rectangle 565"/>
                <p:cNvSpPr>
                  <a:spLocks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22" name="Rectangle 566"/>
                <p:cNvSpPr>
                  <a:spLocks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1" name="Group 567"/>
              <p:cNvGrpSpPr/>
              <p:nvPr/>
            </p:nvGrpSpPr>
            <p:grpSpPr bwMode="auto">
              <a:xfrm>
                <a:off x="472" y="382"/>
                <a:ext cx="236" cy="382"/>
                <a:chOff x="472" y="382"/>
                <a:chExt cx="236" cy="382"/>
              </a:xfrm>
            </p:grpSpPr>
            <p:sp>
              <p:nvSpPr>
                <p:cNvPr id="21619" name="Rectangle 568"/>
                <p:cNvSpPr>
                  <a:spLocks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p>
              </p:txBody>
            </p:sp>
            <p:sp>
              <p:nvSpPr>
                <p:cNvPr id="21620" name="Rectangle 569"/>
                <p:cNvSpPr>
                  <a:spLocks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2" name="Group 570"/>
              <p:cNvGrpSpPr/>
              <p:nvPr/>
            </p:nvGrpSpPr>
            <p:grpSpPr bwMode="auto">
              <a:xfrm>
                <a:off x="708" y="382"/>
                <a:ext cx="236" cy="382"/>
                <a:chOff x="708" y="382"/>
                <a:chExt cx="236" cy="382"/>
              </a:xfrm>
            </p:grpSpPr>
            <p:sp>
              <p:nvSpPr>
                <p:cNvPr id="21617" name="Rectangle 571"/>
                <p:cNvSpPr>
                  <a:spLocks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8" name="Rectangle 572"/>
                <p:cNvSpPr>
                  <a:spLocks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3" name="Group 573"/>
              <p:cNvGrpSpPr/>
              <p:nvPr/>
            </p:nvGrpSpPr>
            <p:grpSpPr bwMode="auto">
              <a:xfrm>
                <a:off x="0" y="764"/>
                <a:ext cx="236" cy="382"/>
                <a:chOff x="0" y="764"/>
                <a:chExt cx="236" cy="382"/>
              </a:xfrm>
            </p:grpSpPr>
            <p:sp>
              <p:nvSpPr>
                <p:cNvPr id="21615" name="Rectangle 574"/>
                <p:cNvSpPr>
                  <a:spLocks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6" name="Rectangle 575"/>
                <p:cNvSpPr>
                  <a:spLocks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4" name="Group 576"/>
              <p:cNvGrpSpPr/>
              <p:nvPr/>
            </p:nvGrpSpPr>
            <p:grpSpPr bwMode="auto">
              <a:xfrm>
                <a:off x="236" y="764"/>
                <a:ext cx="236" cy="382"/>
                <a:chOff x="236" y="764"/>
                <a:chExt cx="236" cy="382"/>
              </a:xfrm>
            </p:grpSpPr>
            <p:sp>
              <p:nvSpPr>
                <p:cNvPr id="21613" name="Rectangle 577"/>
                <p:cNvSpPr>
                  <a:spLocks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4" name="Rectangle 578"/>
                <p:cNvSpPr>
                  <a:spLocks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5" name="Group 579"/>
              <p:cNvGrpSpPr/>
              <p:nvPr/>
            </p:nvGrpSpPr>
            <p:grpSpPr bwMode="auto">
              <a:xfrm>
                <a:off x="472" y="764"/>
                <a:ext cx="236" cy="382"/>
                <a:chOff x="472" y="764"/>
                <a:chExt cx="236" cy="382"/>
              </a:xfrm>
            </p:grpSpPr>
            <p:sp>
              <p:nvSpPr>
                <p:cNvPr id="21611" name="Rectangle 580"/>
                <p:cNvSpPr>
                  <a:spLocks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2" name="Rectangle 581"/>
                <p:cNvSpPr>
                  <a:spLocks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6" name="Group 582"/>
              <p:cNvGrpSpPr/>
              <p:nvPr/>
            </p:nvGrpSpPr>
            <p:grpSpPr bwMode="auto">
              <a:xfrm>
                <a:off x="708" y="764"/>
                <a:ext cx="236" cy="382"/>
                <a:chOff x="708" y="764"/>
                <a:chExt cx="236" cy="382"/>
              </a:xfrm>
            </p:grpSpPr>
            <p:sp>
              <p:nvSpPr>
                <p:cNvPr id="21609" name="Rectangle 583"/>
                <p:cNvSpPr>
                  <a:spLocks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10" name="Rectangle 584"/>
                <p:cNvSpPr>
                  <a:spLocks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7" name="Group 585"/>
              <p:cNvGrpSpPr/>
              <p:nvPr/>
            </p:nvGrpSpPr>
            <p:grpSpPr bwMode="auto">
              <a:xfrm>
                <a:off x="0" y="1146"/>
                <a:ext cx="236" cy="382"/>
                <a:chOff x="0" y="1146"/>
                <a:chExt cx="236" cy="382"/>
              </a:xfrm>
            </p:grpSpPr>
            <p:sp>
              <p:nvSpPr>
                <p:cNvPr id="21607" name="Rectangle 586"/>
                <p:cNvSpPr>
                  <a:spLocks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08" name="Rectangle 587"/>
                <p:cNvSpPr>
                  <a:spLocks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8" name="Group 588"/>
              <p:cNvGrpSpPr/>
              <p:nvPr/>
            </p:nvGrpSpPr>
            <p:grpSpPr bwMode="auto">
              <a:xfrm>
                <a:off x="236" y="1146"/>
                <a:ext cx="236" cy="382"/>
                <a:chOff x="236" y="1146"/>
                <a:chExt cx="236" cy="382"/>
              </a:xfrm>
            </p:grpSpPr>
            <p:sp>
              <p:nvSpPr>
                <p:cNvPr id="21605" name="Rectangle 589"/>
                <p:cNvSpPr>
                  <a:spLocks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06" name="Rectangle 590"/>
                <p:cNvSpPr>
                  <a:spLocks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99" name="Group 591"/>
              <p:cNvGrpSpPr/>
              <p:nvPr/>
            </p:nvGrpSpPr>
            <p:grpSpPr bwMode="auto">
              <a:xfrm>
                <a:off x="472" y="1146"/>
                <a:ext cx="236" cy="382"/>
                <a:chOff x="472" y="1146"/>
                <a:chExt cx="236" cy="382"/>
              </a:xfrm>
            </p:grpSpPr>
            <p:sp>
              <p:nvSpPr>
                <p:cNvPr id="21603" name="Rectangle 592"/>
                <p:cNvSpPr>
                  <a:spLocks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04" name="Rectangle 593"/>
                <p:cNvSpPr>
                  <a:spLocks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600" name="Group 594"/>
              <p:cNvGrpSpPr/>
              <p:nvPr/>
            </p:nvGrpSpPr>
            <p:grpSpPr bwMode="auto">
              <a:xfrm>
                <a:off x="708" y="1146"/>
                <a:ext cx="236" cy="382"/>
                <a:chOff x="708" y="1146"/>
                <a:chExt cx="236" cy="382"/>
              </a:xfrm>
            </p:grpSpPr>
            <p:sp>
              <p:nvSpPr>
                <p:cNvPr id="21601" name="Rectangle 595"/>
                <p:cNvSpPr>
                  <a:spLocks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602" name="Rectangle 596"/>
                <p:cNvSpPr>
                  <a:spLocks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584" name="Rectangle 597"/>
            <p:cNvSpPr>
              <a:spLocks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15" name="Group 598"/>
          <p:cNvGrpSpPr>
            <a:grpSpLocks noChangeAspect="1"/>
          </p:cNvGrpSpPr>
          <p:nvPr/>
        </p:nvGrpSpPr>
        <p:grpSpPr bwMode="auto">
          <a:xfrm>
            <a:off x="6324600" y="4429125"/>
            <a:ext cx="1524000" cy="1143000"/>
            <a:chOff x="-3" y="-3"/>
            <a:chExt cx="950" cy="1534"/>
          </a:xfrm>
        </p:grpSpPr>
        <p:grpSp>
          <p:nvGrpSpPr>
            <p:cNvPr id="21533" name="Group 599"/>
            <p:cNvGrpSpPr>
              <a:grpSpLocks noChangeAspect="1"/>
            </p:cNvGrpSpPr>
            <p:nvPr/>
          </p:nvGrpSpPr>
          <p:grpSpPr bwMode="auto">
            <a:xfrm>
              <a:off x="0" y="0"/>
              <a:ext cx="944" cy="1528"/>
              <a:chOff x="0" y="0"/>
              <a:chExt cx="944" cy="1528"/>
            </a:xfrm>
          </p:grpSpPr>
          <p:grpSp>
            <p:nvGrpSpPr>
              <p:cNvPr id="21535" name="Group 600"/>
              <p:cNvGrpSpPr>
                <a:grpSpLocks noChangeAspect="1"/>
              </p:cNvGrpSpPr>
              <p:nvPr/>
            </p:nvGrpSpPr>
            <p:grpSpPr bwMode="auto">
              <a:xfrm>
                <a:off x="0" y="0"/>
                <a:ext cx="236" cy="382"/>
                <a:chOff x="0" y="0"/>
                <a:chExt cx="236" cy="382"/>
              </a:xfrm>
            </p:grpSpPr>
            <p:sp>
              <p:nvSpPr>
                <p:cNvPr id="21581" name="Rectangle 601"/>
                <p:cNvSpPr>
                  <a:spLocks noChangeAspect="1" noChangeArrowheads="1"/>
                </p:cNvSpPr>
                <p:nvPr/>
              </p:nvSpPr>
              <p:spPr bwMode="auto">
                <a:xfrm>
                  <a:off x="43"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en-US" sz="1000">
                    <a:latin typeface="仿宋_GB2312" pitchFamily="49" charset="-122"/>
                    <a:ea typeface="宋体" panose="02010600030101010101" pitchFamily="2" charset="-122"/>
                  </a:endParaRPr>
                </a:p>
                <a:p>
                  <a:pPr algn="ctr" eaLnBrk="1" hangingPunct="1"/>
                  <a:endParaRPr lang="zh-CN" altLang="en-US" sz="2400">
                    <a:latin typeface="Times" pitchFamily="18" charset="0"/>
                    <a:ea typeface="宋体" panose="02010600030101010101" pitchFamily="2" charset="-122"/>
                  </a:endParaRPr>
                </a:p>
              </p:txBody>
            </p:sp>
            <p:sp>
              <p:nvSpPr>
                <p:cNvPr id="21582" name="Rectangle 602"/>
                <p:cNvSpPr>
                  <a:spLocks noChangeAspect="1" noChangeArrowheads="1"/>
                </p:cNvSpPr>
                <p:nvPr/>
              </p:nvSpPr>
              <p:spPr bwMode="auto">
                <a:xfrm>
                  <a:off x="0"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6" name="Group 603"/>
              <p:cNvGrpSpPr>
                <a:grpSpLocks noChangeAspect="1"/>
              </p:cNvGrpSpPr>
              <p:nvPr/>
            </p:nvGrpSpPr>
            <p:grpSpPr bwMode="auto">
              <a:xfrm>
                <a:off x="236" y="0"/>
                <a:ext cx="236" cy="382"/>
                <a:chOff x="236" y="0"/>
                <a:chExt cx="236" cy="382"/>
              </a:xfrm>
            </p:grpSpPr>
            <p:sp>
              <p:nvSpPr>
                <p:cNvPr id="21579" name="Rectangle 604"/>
                <p:cNvSpPr>
                  <a:spLocks noChangeAspect="1" noChangeArrowheads="1"/>
                </p:cNvSpPr>
                <p:nvPr/>
              </p:nvSpPr>
              <p:spPr bwMode="auto">
                <a:xfrm>
                  <a:off x="279"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ctr" eaLnBrk="1" hangingPunct="1"/>
                  <a:r>
                    <a:rPr lang="zh-CN" altLang="en-US" sz="1000">
                      <a:latin typeface="Times" pitchFamily="18" charset="0"/>
                      <a:ea typeface="宋体" panose="02010600030101010101" pitchFamily="2" charset="-122"/>
                      <a:cs typeface="Times New Roman" panose="02020603050405020304" charset="0"/>
                    </a:rPr>
                    <a:t>  </a:t>
                  </a: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580" name="Rectangle 605"/>
                <p:cNvSpPr>
                  <a:spLocks noChangeAspect="1" noChangeArrowheads="1"/>
                </p:cNvSpPr>
                <p:nvPr/>
              </p:nvSpPr>
              <p:spPr bwMode="auto">
                <a:xfrm>
                  <a:off x="236"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7" name="Group 606"/>
              <p:cNvGrpSpPr>
                <a:grpSpLocks noChangeAspect="1"/>
              </p:cNvGrpSpPr>
              <p:nvPr/>
            </p:nvGrpSpPr>
            <p:grpSpPr bwMode="auto">
              <a:xfrm>
                <a:off x="472" y="0"/>
                <a:ext cx="236" cy="382"/>
                <a:chOff x="472" y="0"/>
                <a:chExt cx="236" cy="382"/>
              </a:xfrm>
            </p:grpSpPr>
            <p:sp>
              <p:nvSpPr>
                <p:cNvPr id="21577" name="Rectangle 607"/>
                <p:cNvSpPr>
                  <a:spLocks noChangeAspect="1" noChangeArrowheads="1"/>
                </p:cNvSpPr>
                <p:nvPr/>
              </p:nvSpPr>
              <p:spPr bwMode="auto">
                <a:xfrm>
                  <a:off x="515"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78" name="Rectangle 608"/>
                <p:cNvSpPr>
                  <a:spLocks noChangeAspect="1" noChangeArrowheads="1"/>
                </p:cNvSpPr>
                <p:nvPr/>
              </p:nvSpPr>
              <p:spPr bwMode="auto">
                <a:xfrm>
                  <a:off x="472"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8" name="Group 609"/>
              <p:cNvGrpSpPr>
                <a:grpSpLocks noChangeAspect="1"/>
              </p:cNvGrpSpPr>
              <p:nvPr/>
            </p:nvGrpSpPr>
            <p:grpSpPr bwMode="auto">
              <a:xfrm>
                <a:off x="708" y="0"/>
                <a:ext cx="236" cy="382"/>
                <a:chOff x="708" y="0"/>
                <a:chExt cx="236" cy="382"/>
              </a:xfrm>
            </p:grpSpPr>
            <p:sp>
              <p:nvSpPr>
                <p:cNvPr id="21575" name="Rectangle 610"/>
                <p:cNvSpPr>
                  <a:spLocks noChangeAspect="1" noChangeArrowheads="1"/>
                </p:cNvSpPr>
                <p:nvPr/>
              </p:nvSpPr>
              <p:spPr bwMode="auto">
                <a:xfrm>
                  <a:off x="751" y="0"/>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76" name="Rectangle 611"/>
                <p:cNvSpPr>
                  <a:spLocks noChangeAspect="1" noChangeArrowheads="1"/>
                </p:cNvSpPr>
                <p:nvPr/>
              </p:nvSpPr>
              <p:spPr bwMode="auto">
                <a:xfrm>
                  <a:off x="708" y="0"/>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39" name="Group 612"/>
              <p:cNvGrpSpPr>
                <a:grpSpLocks noChangeAspect="1"/>
              </p:cNvGrpSpPr>
              <p:nvPr/>
            </p:nvGrpSpPr>
            <p:grpSpPr bwMode="auto">
              <a:xfrm>
                <a:off x="0" y="382"/>
                <a:ext cx="236" cy="382"/>
                <a:chOff x="0" y="382"/>
                <a:chExt cx="236" cy="382"/>
              </a:xfrm>
            </p:grpSpPr>
            <p:sp>
              <p:nvSpPr>
                <p:cNvPr id="21573" name="Rectangle 613"/>
                <p:cNvSpPr>
                  <a:spLocks noChangeAspect="1" noChangeArrowheads="1"/>
                </p:cNvSpPr>
                <p:nvPr/>
              </p:nvSpPr>
              <p:spPr bwMode="auto">
                <a:xfrm>
                  <a:off x="43"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sz="1000">
                      <a:latin typeface="Times" pitchFamily="18" charset="0"/>
                      <a:ea typeface="宋体" panose="02010600030101010101" pitchFamily="2" charset="-122"/>
                    </a:rPr>
                    <a:t> </a:t>
                  </a:r>
                </a:p>
                <a:p>
                  <a:pPr algn="ctr" eaLnBrk="1" hangingPunct="1"/>
                  <a:endParaRPr lang="zh-CN" altLang="en-US" sz="2400">
                    <a:latin typeface="Times" pitchFamily="18" charset="0"/>
                    <a:ea typeface="宋体" panose="02010600030101010101" pitchFamily="2" charset="-122"/>
                  </a:endParaRPr>
                </a:p>
              </p:txBody>
            </p:sp>
            <p:sp>
              <p:nvSpPr>
                <p:cNvPr id="21574" name="Rectangle 614"/>
                <p:cNvSpPr>
                  <a:spLocks noChangeAspect="1" noChangeArrowheads="1"/>
                </p:cNvSpPr>
                <p:nvPr/>
              </p:nvSpPr>
              <p:spPr bwMode="auto">
                <a:xfrm>
                  <a:off x="0"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0" name="Group 615"/>
              <p:cNvGrpSpPr>
                <a:grpSpLocks noChangeAspect="1"/>
              </p:cNvGrpSpPr>
              <p:nvPr/>
            </p:nvGrpSpPr>
            <p:grpSpPr bwMode="auto">
              <a:xfrm>
                <a:off x="236" y="382"/>
                <a:ext cx="236" cy="382"/>
                <a:chOff x="236" y="382"/>
                <a:chExt cx="236" cy="382"/>
              </a:xfrm>
            </p:grpSpPr>
            <p:sp>
              <p:nvSpPr>
                <p:cNvPr id="21571" name="Rectangle 616"/>
                <p:cNvSpPr>
                  <a:spLocks noChangeAspect="1" noChangeArrowheads="1"/>
                </p:cNvSpPr>
                <p:nvPr/>
              </p:nvSpPr>
              <p:spPr bwMode="auto">
                <a:xfrm>
                  <a:off x="279"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72" name="Rectangle 617"/>
                <p:cNvSpPr>
                  <a:spLocks noChangeAspect="1" noChangeArrowheads="1"/>
                </p:cNvSpPr>
                <p:nvPr/>
              </p:nvSpPr>
              <p:spPr bwMode="auto">
                <a:xfrm>
                  <a:off x="236"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1" name="Group 618"/>
              <p:cNvGrpSpPr>
                <a:grpSpLocks noChangeAspect="1"/>
              </p:cNvGrpSpPr>
              <p:nvPr/>
            </p:nvGrpSpPr>
            <p:grpSpPr bwMode="auto">
              <a:xfrm>
                <a:off x="472" y="382"/>
                <a:ext cx="236" cy="382"/>
                <a:chOff x="472" y="382"/>
                <a:chExt cx="236" cy="382"/>
              </a:xfrm>
            </p:grpSpPr>
            <p:sp>
              <p:nvSpPr>
                <p:cNvPr id="21569" name="Rectangle 619"/>
                <p:cNvSpPr>
                  <a:spLocks noChangeAspect="1" noChangeArrowheads="1"/>
                </p:cNvSpPr>
                <p:nvPr/>
              </p:nvSpPr>
              <p:spPr bwMode="auto">
                <a:xfrm>
                  <a:off x="515"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70" name="Rectangle 620"/>
                <p:cNvSpPr>
                  <a:spLocks noChangeAspect="1" noChangeArrowheads="1"/>
                </p:cNvSpPr>
                <p:nvPr/>
              </p:nvSpPr>
              <p:spPr bwMode="auto">
                <a:xfrm>
                  <a:off x="472"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2" name="Group 621"/>
              <p:cNvGrpSpPr>
                <a:grpSpLocks noChangeAspect="1"/>
              </p:cNvGrpSpPr>
              <p:nvPr/>
            </p:nvGrpSpPr>
            <p:grpSpPr bwMode="auto">
              <a:xfrm>
                <a:off x="708" y="382"/>
                <a:ext cx="236" cy="382"/>
                <a:chOff x="708" y="382"/>
                <a:chExt cx="236" cy="382"/>
              </a:xfrm>
            </p:grpSpPr>
            <p:sp>
              <p:nvSpPr>
                <p:cNvPr id="21567" name="Rectangle 622"/>
                <p:cNvSpPr>
                  <a:spLocks noChangeAspect="1" noChangeArrowheads="1"/>
                </p:cNvSpPr>
                <p:nvPr/>
              </p:nvSpPr>
              <p:spPr bwMode="auto">
                <a:xfrm>
                  <a:off x="751" y="382"/>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zh-CN" altLang="en-US">
                      <a:latin typeface="Times New Roman" panose="02020603050405020304" charset="0"/>
                      <a:ea typeface="宋体" panose="02010600030101010101" pitchFamily="2" charset="-122"/>
                      <a:cs typeface="Times New Roman" panose="02020603050405020304" charset="0"/>
                      <a:sym typeface="Symbol" panose="05050102010706020507" pitchFamily="18" charset="2"/>
                    </a:rPr>
                    <a:t></a:t>
                  </a:r>
                  <a:endParaRPr lang="zh-CN" altLang="en-US" sz="2400">
                    <a:latin typeface="Times" pitchFamily="18" charset="0"/>
                    <a:ea typeface="宋体" panose="02010600030101010101" pitchFamily="2" charset="-122"/>
                    <a:cs typeface="Times New Roman" panose="02020603050405020304" charset="0"/>
                  </a:endParaRPr>
                </a:p>
                <a:p>
                  <a:pPr algn="just" eaLnBrk="1" hangingPunct="1"/>
                  <a:endParaRPr lang="zh-CN" altLang="en-US" sz="2400">
                    <a:latin typeface="Times" pitchFamily="18" charset="0"/>
                    <a:ea typeface="宋体" panose="02010600030101010101" pitchFamily="2" charset="-122"/>
                    <a:cs typeface="Times New Roman" panose="02020603050405020304" charset="0"/>
                  </a:endParaRPr>
                </a:p>
              </p:txBody>
            </p:sp>
            <p:sp>
              <p:nvSpPr>
                <p:cNvPr id="21568" name="Rectangle 623"/>
                <p:cNvSpPr>
                  <a:spLocks noChangeAspect="1" noChangeArrowheads="1"/>
                </p:cNvSpPr>
                <p:nvPr/>
              </p:nvSpPr>
              <p:spPr bwMode="auto">
                <a:xfrm>
                  <a:off x="708" y="382"/>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3" name="Group 624"/>
              <p:cNvGrpSpPr>
                <a:grpSpLocks noChangeAspect="1"/>
              </p:cNvGrpSpPr>
              <p:nvPr/>
            </p:nvGrpSpPr>
            <p:grpSpPr bwMode="auto">
              <a:xfrm>
                <a:off x="0" y="764"/>
                <a:ext cx="236" cy="382"/>
                <a:chOff x="0" y="764"/>
                <a:chExt cx="236" cy="382"/>
              </a:xfrm>
            </p:grpSpPr>
            <p:sp>
              <p:nvSpPr>
                <p:cNvPr id="21565" name="Rectangle 625"/>
                <p:cNvSpPr>
                  <a:spLocks noChangeAspect="1" noChangeArrowheads="1"/>
                </p:cNvSpPr>
                <p:nvPr/>
              </p:nvSpPr>
              <p:spPr bwMode="auto">
                <a:xfrm>
                  <a:off x="43"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66" name="Rectangle 626"/>
                <p:cNvSpPr>
                  <a:spLocks noChangeAspect="1" noChangeArrowheads="1"/>
                </p:cNvSpPr>
                <p:nvPr/>
              </p:nvSpPr>
              <p:spPr bwMode="auto">
                <a:xfrm>
                  <a:off x="0"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4" name="Group 627"/>
              <p:cNvGrpSpPr>
                <a:grpSpLocks noChangeAspect="1"/>
              </p:cNvGrpSpPr>
              <p:nvPr/>
            </p:nvGrpSpPr>
            <p:grpSpPr bwMode="auto">
              <a:xfrm>
                <a:off x="236" y="764"/>
                <a:ext cx="236" cy="382"/>
                <a:chOff x="236" y="764"/>
                <a:chExt cx="236" cy="382"/>
              </a:xfrm>
            </p:grpSpPr>
            <p:sp>
              <p:nvSpPr>
                <p:cNvPr id="21563" name="Rectangle 628"/>
                <p:cNvSpPr>
                  <a:spLocks noChangeAspect="1" noChangeArrowheads="1"/>
                </p:cNvSpPr>
                <p:nvPr/>
              </p:nvSpPr>
              <p:spPr bwMode="auto">
                <a:xfrm>
                  <a:off x="279"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64" name="Rectangle 629"/>
                <p:cNvSpPr>
                  <a:spLocks noChangeAspect="1" noChangeArrowheads="1"/>
                </p:cNvSpPr>
                <p:nvPr/>
              </p:nvSpPr>
              <p:spPr bwMode="auto">
                <a:xfrm>
                  <a:off x="236"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5" name="Group 630"/>
              <p:cNvGrpSpPr>
                <a:grpSpLocks noChangeAspect="1"/>
              </p:cNvGrpSpPr>
              <p:nvPr/>
            </p:nvGrpSpPr>
            <p:grpSpPr bwMode="auto">
              <a:xfrm>
                <a:off x="472" y="764"/>
                <a:ext cx="236" cy="382"/>
                <a:chOff x="472" y="764"/>
                <a:chExt cx="236" cy="382"/>
              </a:xfrm>
            </p:grpSpPr>
            <p:sp>
              <p:nvSpPr>
                <p:cNvPr id="21561" name="Rectangle 631"/>
                <p:cNvSpPr>
                  <a:spLocks noChangeAspect="1" noChangeArrowheads="1"/>
                </p:cNvSpPr>
                <p:nvPr/>
              </p:nvSpPr>
              <p:spPr bwMode="auto">
                <a:xfrm>
                  <a:off x="515"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62" name="Rectangle 632"/>
                <p:cNvSpPr>
                  <a:spLocks noChangeAspect="1" noChangeArrowheads="1"/>
                </p:cNvSpPr>
                <p:nvPr/>
              </p:nvSpPr>
              <p:spPr bwMode="auto">
                <a:xfrm>
                  <a:off x="472"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6" name="Group 633"/>
              <p:cNvGrpSpPr>
                <a:grpSpLocks noChangeAspect="1"/>
              </p:cNvGrpSpPr>
              <p:nvPr/>
            </p:nvGrpSpPr>
            <p:grpSpPr bwMode="auto">
              <a:xfrm>
                <a:off x="708" y="764"/>
                <a:ext cx="236" cy="382"/>
                <a:chOff x="708" y="764"/>
                <a:chExt cx="236" cy="382"/>
              </a:xfrm>
            </p:grpSpPr>
            <p:sp>
              <p:nvSpPr>
                <p:cNvPr id="21559" name="Rectangle 634"/>
                <p:cNvSpPr>
                  <a:spLocks noChangeAspect="1" noChangeArrowheads="1"/>
                </p:cNvSpPr>
                <p:nvPr/>
              </p:nvSpPr>
              <p:spPr bwMode="auto">
                <a:xfrm>
                  <a:off x="751" y="764"/>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60" name="Rectangle 635"/>
                <p:cNvSpPr>
                  <a:spLocks noChangeAspect="1" noChangeArrowheads="1"/>
                </p:cNvSpPr>
                <p:nvPr/>
              </p:nvSpPr>
              <p:spPr bwMode="auto">
                <a:xfrm>
                  <a:off x="708" y="764"/>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7" name="Group 636"/>
              <p:cNvGrpSpPr>
                <a:grpSpLocks noChangeAspect="1"/>
              </p:cNvGrpSpPr>
              <p:nvPr/>
            </p:nvGrpSpPr>
            <p:grpSpPr bwMode="auto">
              <a:xfrm>
                <a:off x="0" y="1146"/>
                <a:ext cx="236" cy="382"/>
                <a:chOff x="0" y="1146"/>
                <a:chExt cx="236" cy="382"/>
              </a:xfrm>
            </p:grpSpPr>
            <p:sp>
              <p:nvSpPr>
                <p:cNvPr id="21557" name="Rectangle 637"/>
                <p:cNvSpPr>
                  <a:spLocks noChangeAspect="1" noChangeArrowheads="1"/>
                </p:cNvSpPr>
                <p:nvPr/>
              </p:nvSpPr>
              <p:spPr bwMode="auto">
                <a:xfrm>
                  <a:off x="43"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58" name="Rectangle 638"/>
                <p:cNvSpPr>
                  <a:spLocks noChangeAspect="1" noChangeArrowheads="1"/>
                </p:cNvSpPr>
                <p:nvPr/>
              </p:nvSpPr>
              <p:spPr bwMode="auto">
                <a:xfrm>
                  <a:off x="0"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8" name="Group 639"/>
              <p:cNvGrpSpPr>
                <a:grpSpLocks noChangeAspect="1"/>
              </p:cNvGrpSpPr>
              <p:nvPr/>
            </p:nvGrpSpPr>
            <p:grpSpPr bwMode="auto">
              <a:xfrm>
                <a:off x="236" y="1146"/>
                <a:ext cx="236" cy="382"/>
                <a:chOff x="236" y="1146"/>
                <a:chExt cx="236" cy="382"/>
              </a:xfrm>
            </p:grpSpPr>
            <p:sp>
              <p:nvSpPr>
                <p:cNvPr id="21555" name="Rectangle 640"/>
                <p:cNvSpPr>
                  <a:spLocks noChangeAspect="1" noChangeArrowheads="1"/>
                </p:cNvSpPr>
                <p:nvPr/>
              </p:nvSpPr>
              <p:spPr bwMode="auto">
                <a:xfrm>
                  <a:off x="279"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56" name="Rectangle 641"/>
                <p:cNvSpPr>
                  <a:spLocks noChangeAspect="1" noChangeArrowheads="1"/>
                </p:cNvSpPr>
                <p:nvPr/>
              </p:nvSpPr>
              <p:spPr bwMode="auto">
                <a:xfrm>
                  <a:off x="236"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49" name="Group 642"/>
              <p:cNvGrpSpPr>
                <a:grpSpLocks noChangeAspect="1"/>
              </p:cNvGrpSpPr>
              <p:nvPr/>
            </p:nvGrpSpPr>
            <p:grpSpPr bwMode="auto">
              <a:xfrm>
                <a:off x="472" y="1146"/>
                <a:ext cx="236" cy="382"/>
                <a:chOff x="472" y="1146"/>
                <a:chExt cx="236" cy="382"/>
              </a:xfrm>
            </p:grpSpPr>
            <p:sp>
              <p:nvSpPr>
                <p:cNvPr id="21553" name="Rectangle 643"/>
                <p:cNvSpPr>
                  <a:spLocks noChangeAspect="1" noChangeArrowheads="1"/>
                </p:cNvSpPr>
                <p:nvPr/>
              </p:nvSpPr>
              <p:spPr bwMode="auto">
                <a:xfrm>
                  <a:off x="515"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54" name="Rectangle 644"/>
                <p:cNvSpPr>
                  <a:spLocks noChangeAspect="1" noChangeArrowheads="1"/>
                </p:cNvSpPr>
                <p:nvPr/>
              </p:nvSpPr>
              <p:spPr bwMode="auto">
                <a:xfrm>
                  <a:off x="472"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nvGrpSpPr>
              <p:cNvPr id="21550" name="Group 645"/>
              <p:cNvGrpSpPr>
                <a:grpSpLocks noChangeAspect="1"/>
              </p:cNvGrpSpPr>
              <p:nvPr/>
            </p:nvGrpSpPr>
            <p:grpSpPr bwMode="auto">
              <a:xfrm>
                <a:off x="708" y="1146"/>
                <a:ext cx="236" cy="382"/>
                <a:chOff x="708" y="1146"/>
                <a:chExt cx="236" cy="382"/>
              </a:xfrm>
            </p:grpSpPr>
            <p:sp>
              <p:nvSpPr>
                <p:cNvPr id="21551" name="Rectangle 646"/>
                <p:cNvSpPr>
                  <a:spLocks noChangeAspect="1" noChangeArrowheads="1"/>
                </p:cNvSpPr>
                <p:nvPr/>
              </p:nvSpPr>
              <p:spPr bwMode="auto">
                <a:xfrm>
                  <a:off x="751" y="1146"/>
                  <a:ext cx="150" cy="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zh-CN" altLang="en-US" sz="1000">
                      <a:latin typeface="Times" pitchFamily="18" charset="0"/>
                      <a:ea typeface="宋体" panose="02010600030101010101" pitchFamily="2" charset="-122"/>
                    </a:rPr>
                    <a:t> </a:t>
                  </a:r>
                </a:p>
                <a:p>
                  <a:pPr algn="just" eaLnBrk="1" hangingPunct="1"/>
                  <a:endParaRPr lang="zh-CN" altLang="en-US" sz="2400">
                    <a:latin typeface="Times" pitchFamily="18" charset="0"/>
                    <a:ea typeface="宋体" panose="02010600030101010101" pitchFamily="2" charset="-122"/>
                  </a:endParaRPr>
                </a:p>
              </p:txBody>
            </p:sp>
            <p:sp>
              <p:nvSpPr>
                <p:cNvPr id="21552" name="Rectangle 647"/>
                <p:cNvSpPr>
                  <a:spLocks noChangeAspect="1" noChangeArrowheads="1"/>
                </p:cNvSpPr>
                <p:nvPr/>
              </p:nvSpPr>
              <p:spPr bwMode="auto">
                <a:xfrm>
                  <a:off x="708" y="1146"/>
                  <a:ext cx="236" cy="382"/>
                </a:xfrm>
                <a:prstGeom prst="rect">
                  <a:avLst/>
                </a:prstGeom>
                <a:noFill/>
                <a:ln w="7">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grpSp>
        <p:sp>
          <p:nvSpPr>
            <p:cNvPr id="21534" name="Rectangle 648"/>
            <p:cNvSpPr>
              <a:spLocks noChangeAspect="1" noChangeArrowheads="1"/>
            </p:cNvSpPr>
            <p:nvPr/>
          </p:nvSpPr>
          <p:spPr bwMode="auto">
            <a:xfrm>
              <a:off x="-3" y="-3"/>
              <a:ext cx="950" cy="1534"/>
            </a:xfrm>
            <a:prstGeom prst="rect">
              <a:avLst/>
            </a:prstGeom>
            <a:noFill/>
            <a:ln w="9525">
              <a:solidFill>
                <a:srgbClr val="A0A0A0"/>
              </a:solidFill>
              <a:miter lim="800000"/>
            </a:ln>
            <a:extLst>
              <a:ext uri="{909E8E84-426E-40DD-AFC4-6F175D3DCCD1}">
                <a14:hiddenFill xmlns:a14="http://schemas.microsoft.com/office/drawing/2010/main">
                  <a:solidFill>
                    <a:srgbClr val="FFFFFF"/>
                  </a:solidFill>
                </a14:hiddenFill>
              </a:ext>
            </a:extLst>
          </p:spPr>
          <p:txBody>
            <a:bodyPr wrap="none" lIns="90623" tIns="44517" rIns="90623" bIns="44517"/>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sp>
        <p:nvSpPr>
          <p:cNvPr id="21516" name="Line 649"/>
          <p:cNvSpPr>
            <a:spLocks noChangeShapeType="1"/>
          </p:cNvSpPr>
          <p:nvPr/>
        </p:nvSpPr>
        <p:spPr bwMode="auto">
          <a:xfrm flipH="1">
            <a:off x="1447800" y="2143125"/>
            <a:ext cx="2286000" cy="457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17" name="Line 650"/>
          <p:cNvSpPr>
            <a:spLocks noChangeShapeType="1"/>
          </p:cNvSpPr>
          <p:nvPr/>
        </p:nvSpPr>
        <p:spPr bwMode="auto">
          <a:xfrm flipH="1">
            <a:off x="3683000" y="2168525"/>
            <a:ext cx="228600" cy="457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18" name="Line 651"/>
          <p:cNvSpPr>
            <a:spLocks noChangeShapeType="1"/>
          </p:cNvSpPr>
          <p:nvPr/>
        </p:nvSpPr>
        <p:spPr bwMode="auto">
          <a:xfrm>
            <a:off x="4267200" y="2143125"/>
            <a:ext cx="990600" cy="457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19" name="Line 652"/>
          <p:cNvSpPr>
            <a:spLocks noChangeShapeType="1"/>
          </p:cNvSpPr>
          <p:nvPr/>
        </p:nvSpPr>
        <p:spPr bwMode="auto">
          <a:xfrm>
            <a:off x="4724400" y="2143125"/>
            <a:ext cx="2819400" cy="4572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0" name="Line 653"/>
          <p:cNvSpPr>
            <a:spLocks noChangeShapeType="1"/>
          </p:cNvSpPr>
          <p:nvPr/>
        </p:nvSpPr>
        <p:spPr bwMode="auto">
          <a:xfrm flipH="1">
            <a:off x="1447800" y="3819525"/>
            <a:ext cx="1600200" cy="609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1" name="Line 654"/>
          <p:cNvSpPr>
            <a:spLocks noChangeShapeType="1"/>
          </p:cNvSpPr>
          <p:nvPr/>
        </p:nvSpPr>
        <p:spPr bwMode="auto">
          <a:xfrm>
            <a:off x="3352800" y="3819525"/>
            <a:ext cx="0" cy="609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2" name="Line 655"/>
          <p:cNvSpPr>
            <a:spLocks noChangeShapeType="1"/>
          </p:cNvSpPr>
          <p:nvPr/>
        </p:nvSpPr>
        <p:spPr bwMode="auto">
          <a:xfrm>
            <a:off x="3581400" y="3819525"/>
            <a:ext cx="1752600" cy="609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3" name="Line 656"/>
          <p:cNvSpPr>
            <a:spLocks noChangeShapeType="1"/>
          </p:cNvSpPr>
          <p:nvPr/>
        </p:nvSpPr>
        <p:spPr bwMode="auto">
          <a:xfrm>
            <a:off x="4191000" y="3819525"/>
            <a:ext cx="3276600" cy="6096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4" name="Line 657"/>
          <p:cNvSpPr>
            <a:spLocks noChangeShapeType="1"/>
          </p:cNvSpPr>
          <p:nvPr/>
        </p:nvSpPr>
        <p:spPr bwMode="auto">
          <a:xfrm flipH="1">
            <a:off x="5181600" y="5572125"/>
            <a:ext cx="1676400" cy="762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5" name="Line 658"/>
          <p:cNvSpPr>
            <a:spLocks noChangeShapeType="1"/>
          </p:cNvSpPr>
          <p:nvPr/>
        </p:nvSpPr>
        <p:spPr bwMode="auto">
          <a:xfrm>
            <a:off x="7239000" y="5572125"/>
            <a:ext cx="1066800" cy="7620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6" name="Line 659"/>
          <p:cNvSpPr>
            <a:spLocks noChangeShapeType="1"/>
          </p:cNvSpPr>
          <p:nvPr/>
        </p:nvSpPr>
        <p:spPr bwMode="auto">
          <a:xfrm flipH="1">
            <a:off x="6629400" y="5572125"/>
            <a:ext cx="381000" cy="685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21527" name="Line 660"/>
          <p:cNvSpPr>
            <a:spLocks noChangeShapeType="1"/>
          </p:cNvSpPr>
          <p:nvPr/>
        </p:nvSpPr>
        <p:spPr bwMode="auto">
          <a:xfrm>
            <a:off x="7086600" y="5572125"/>
            <a:ext cx="533400" cy="6858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81589" name="Text Box 661"/>
          <p:cNvSpPr txBox="1">
            <a:spLocks noChangeArrowheads="1"/>
          </p:cNvSpPr>
          <p:nvPr/>
        </p:nvSpPr>
        <p:spPr bwMode="auto">
          <a:xfrm>
            <a:off x="1143000" y="3684588"/>
            <a:ext cx="533400" cy="515937"/>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a:t>
            </a:r>
          </a:p>
        </p:txBody>
      </p:sp>
      <p:sp>
        <p:nvSpPr>
          <p:cNvPr id="381590" name="Text Box 662"/>
          <p:cNvSpPr txBox="1">
            <a:spLocks noChangeArrowheads="1"/>
          </p:cNvSpPr>
          <p:nvPr/>
        </p:nvSpPr>
        <p:spPr bwMode="auto">
          <a:xfrm>
            <a:off x="6248400" y="3667125"/>
            <a:ext cx="533400" cy="515938"/>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a:t>
            </a:r>
          </a:p>
        </p:txBody>
      </p:sp>
      <p:sp>
        <p:nvSpPr>
          <p:cNvPr id="381591" name="Text Box 663"/>
          <p:cNvSpPr txBox="1">
            <a:spLocks noChangeArrowheads="1"/>
          </p:cNvSpPr>
          <p:nvPr/>
        </p:nvSpPr>
        <p:spPr bwMode="auto">
          <a:xfrm>
            <a:off x="8382000" y="3667125"/>
            <a:ext cx="533400" cy="515938"/>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a:t>
            </a:r>
          </a:p>
        </p:txBody>
      </p:sp>
      <p:sp>
        <p:nvSpPr>
          <p:cNvPr id="381592" name="Text Box 664"/>
          <p:cNvSpPr txBox="1">
            <a:spLocks noChangeArrowheads="1"/>
          </p:cNvSpPr>
          <p:nvPr/>
        </p:nvSpPr>
        <p:spPr bwMode="auto">
          <a:xfrm>
            <a:off x="6705600" y="6046788"/>
            <a:ext cx="533400" cy="515937"/>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a:t>
            </a:r>
          </a:p>
        </p:txBody>
      </p:sp>
      <p:sp>
        <p:nvSpPr>
          <p:cNvPr id="21532" name="Rectangle 665"/>
          <p:cNvSpPr>
            <a:spLocks noChangeArrowheads="1"/>
          </p:cNvSpPr>
          <p:nvPr/>
        </p:nvSpPr>
        <p:spPr bwMode="auto">
          <a:xfrm>
            <a:off x="428625" y="5634038"/>
            <a:ext cx="3429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a:solidFill>
                  <a:srgbClr val="0000CC"/>
                </a:solidFill>
                <a:latin typeface="楷体_GB2312" pitchFamily="49" charset="-122"/>
                <a:ea typeface="楷体_GB2312" pitchFamily="49" charset="-122"/>
              </a:rPr>
              <a:t>四皇后问题的状态树</a:t>
            </a:r>
            <a:endParaRPr lang="en-US" altLang="zh-CN" sz="2800" b="1">
              <a:solidFill>
                <a:srgbClr val="0000CC"/>
              </a:solidFill>
              <a:latin typeface="楷体_GB2312" pitchFamily="49" charset="-122"/>
              <a:ea typeface="楷体_GB2312" pitchFamily="49"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6149"/>
            <a:ext cx="7772400" cy="856580"/>
          </a:xfrm>
        </p:spPr>
        <p:txBody>
          <a:bodyPr vert="horz" lIns="91440" tIns="45720" rIns="91440" bIns="45720" rtlCol="0" anchor="b">
            <a:normAutofit/>
          </a:bodyPr>
          <a:lstStyle/>
          <a:p>
            <a:pPr defTabSz="457200" eaLnBrk="0" hangingPunct="0"/>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授课时间</a:t>
            </a:r>
          </a:p>
        </p:txBody>
      </p:sp>
      <p:pic>
        <p:nvPicPr>
          <p:cNvPr id="8" name="图片 7">
            <a:extLst>
              <a:ext uri="{FF2B5EF4-FFF2-40B4-BE49-F238E27FC236}">
                <a16:creationId xmlns:a16="http://schemas.microsoft.com/office/drawing/2014/main" id="{9315315A-9E41-4ECD-9B8F-385D058DE3C4}"/>
              </a:ext>
            </a:extLst>
          </p:cNvPr>
          <p:cNvPicPr>
            <a:picLocks noChangeAspect="1"/>
          </p:cNvPicPr>
          <p:nvPr/>
        </p:nvPicPr>
        <p:blipFill rotWithShape="1">
          <a:blip r:embed="rId2">
            <a:extLst>
              <a:ext uri="{28A0092B-C50C-407E-A947-70E740481C1C}">
                <a14:useLocalDpi xmlns:a14="http://schemas.microsoft.com/office/drawing/2010/main" val="0"/>
              </a:ext>
            </a:extLst>
          </a:blip>
          <a:srcRect l="388" t="14408" r="1962"/>
          <a:stretch/>
        </p:blipFill>
        <p:spPr>
          <a:xfrm>
            <a:off x="107504" y="1988840"/>
            <a:ext cx="8928992" cy="2424339"/>
          </a:xfrm>
          <a:prstGeom prst="rect">
            <a:avLst/>
          </a:prstGeom>
        </p:spPr>
      </p:pic>
      <p:sp>
        <p:nvSpPr>
          <p:cNvPr id="9" name="文本框 8">
            <a:extLst>
              <a:ext uri="{FF2B5EF4-FFF2-40B4-BE49-F238E27FC236}">
                <a16:creationId xmlns:a16="http://schemas.microsoft.com/office/drawing/2014/main" id="{ADC7FD38-38E9-4C16-A235-34D76533A4F4}"/>
              </a:ext>
            </a:extLst>
          </p:cNvPr>
          <p:cNvSpPr txBox="1"/>
          <p:nvPr/>
        </p:nvSpPr>
        <p:spPr>
          <a:xfrm>
            <a:off x="729328" y="4725144"/>
            <a:ext cx="7488832" cy="1200329"/>
          </a:xfrm>
          <a:prstGeom prst="rect">
            <a:avLst/>
          </a:prstGeom>
          <a:noFill/>
        </p:spPr>
        <p:txBody>
          <a:bodyPr wrap="square" rtlCol="0">
            <a:spAutoFit/>
          </a:bodyPr>
          <a:lstStyle/>
          <a:p>
            <a:pPr marL="285750" indent="-285750">
              <a:buClr>
                <a:schemeClr val="accent5"/>
              </a:buClr>
              <a:buFont typeface="Wingdings" panose="05000000000000000000" pitchFamily="2" charset="2"/>
              <a:buChar char="Ø"/>
            </a:pPr>
            <a:r>
              <a:rPr lang="zh-CN" altLang="en-US" dirty="0"/>
              <a:t>单周：周一 </a:t>
            </a:r>
            <a:r>
              <a:rPr lang="en-US" altLang="zh-CN" dirty="0"/>
              <a:t>7-8</a:t>
            </a:r>
            <a:r>
              <a:rPr lang="zh-CN" altLang="en-US" dirty="0"/>
              <a:t>节课（理论） 、周二</a:t>
            </a:r>
            <a:r>
              <a:rPr lang="en-US" altLang="zh-CN" dirty="0"/>
              <a:t>1-2</a:t>
            </a:r>
            <a:r>
              <a:rPr lang="zh-CN" altLang="en-US" dirty="0"/>
              <a:t>节课 （理论）</a:t>
            </a:r>
            <a:endParaRPr lang="en-US" altLang="zh-CN" dirty="0"/>
          </a:p>
          <a:p>
            <a:pPr marL="285750" indent="-285750">
              <a:buClr>
                <a:schemeClr val="accent5"/>
              </a:buClr>
              <a:buFont typeface="Wingdings" panose="05000000000000000000" pitchFamily="2" charset="2"/>
              <a:buChar char="Ø"/>
            </a:pPr>
            <a:r>
              <a:rPr lang="zh-CN" altLang="en-US" dirty="0"/>
              <a:t>双周：周一 </a:t>
            </a:r>
            <a:r>
              <a:rPr lang="en-US" altLang="zh-CN" dirty="0"/>
              <a:t>7-8</a:t>
            </a:r>
            <a:r>
              <a:rPr lang="zh-CN" altLang="en-US" dirty="0"/>
              <a:t>节课（理论） 、周二</a:t>
            </a:r>
            <a:r>
              <a:rPr lang="en-US" altLang="zh-CN" dirty="0"/>
              <a:t>1-2</a:t>
            </a:r>
            <a:r>
              <a:rPr lang="zh-CN" altLang="en-US" dirty="0"/>
              <a:t>节课 </a:t>
            </a:r>
            <a:r>
              <a:rPr lang="zh-CN" altLang="en-US" dirty="0">
                <a:solidFill>
                  <a:srgbClr val="0066FF"/>
                </a:solidFill>
              </a:rPr>
              <a:t>（实验）</a:t>
            </a:r>
            <a:endParaRPr lang="en-US" altLang="zh-CN" dirty="0">
              <a:solidFill>
                <a:srgbClr val="0066FF"/>
              </a:solidFill>
            </a:endParaRPr>
          </a:p>
          <a:p>
            <a:pPr marL="285750" indent="-285750">
              <a:buClr>
                <a:schemeClr val="accent5"/>
              </a:buClr>
              <a:buFont typeface="Wingdings" panose="05000000000000000000" pitchFamily="2" charset="2"/>
              <a:buChar char="Ø"/>
            </a:pPr>
            <a:endParaRPr lang="en-US" altLang="zh-CN" dirty="0"/>
          </a:p>
          <a:p>
            <a:pPr marL="285750" indent="-285750">
              <a:buClr>
                <a:schemeClr val="accent5"/>
              </a:buClr>
              <a:buFont typeface="Wingdings" panose="05000000000000000000" pitchFamily="2" charset="2"/>
              <a:buChar char="Ø"/>
            </a:pPr>
            <a:r>
              <a:rPr lang="zh-CN" altLang="en-US" dirty="0"/>
              <a:t>实验课的任务：每次完成</a:t>
            </a:r>
            <a:r>
              <a:rPr lang="en-US" altLang="zh-CN" dirty="0"/>
              <a:t>4-6</a:t>
            </a:r>
            <a:r>
              <a:rPr lang="zh-CN" altLang="en-US" dirty="0"/>
              <a:t>道实验题，同时总结上一次的实验。</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4"/>
          <p:cNvSpPr txBox="1">
            <a:spLocks noChangeArrowheads="1"/>
          </p:cNvSpPr>
          <p:nvPr/>
        </p:nvSpPr>
        <p:spPr bwMode="auto">
          <a:xfrm>
            <a:off x="1524000" y="1772816"/>
            <a:ext cx="6553200" cy="4800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lnSpc>
                <a:spcPct val="110000"/>
              </a:lnSpc>
            </a:pPr>
            <a:r>
              <a:rPr lang="zh-CN" altLang="en-US" sz="2800" b="1" dirty="0">
                <a:solidFill>
                  <a:srgbClr val="0000CC"/>
                </a:solidFill>
                <a:latin typeface="黑体" panose="02010609060101010101" pitchFamily="49" charset="-122"/>
                <a:ea typeface="黑体" panose="02010609060101010101" pitchFamily="49" charset="-122"/>
              </a:rPr>
              <a:t>课程编号	课程名称	   先修课程</a:t>
            </a: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1			</a:t>
            </a:r>
            <a:r>
              <a:rPr lang="zh-CN" altLang="en-US" sz="2800" b="1" dirty="0">
                <a:latin typeface="楷体_GB2312" pitchFamily="49" charset="-122"/>
                <a:ea typeface="楷体_GB2312" pitchFamily="49" charset="-122"/>
              </a:rPr>
              <a:t>计算机导论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无</a:t>
            </a: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2			</a:t>
            </a:r>
            <a:r>
              <a:rPr lang="zh-CN" altLang="en-US" sz="2800" b="1" dirty="0">
                <a:latin typeface="楷体_GB2312" pitchFamily="49" charset="-122"/>
                <a:ea typeface="楷体_GB2312" pitchFamily="49" charset="-122"/>
              </a:rPr>
              <a:t>数据结构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1</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4</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3</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汇编语言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1</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C</a:t>
            </a:r>
            <a:r>
              <a:rPr lang="zh-CN" altLang="en-US" sz="2800" b="1" dirty="0">
                <a:latin typeface="楷体_GB2312" pitchFamily="49" charset="-122"/>
                <a:ea typeface="楷体_GB2312" pitchFamily="49" charset="-122"/>
              </a:rPr>
              <a:t>程序设计语言	</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1</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5</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计算机图形学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2</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3</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4</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6</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接口技术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3</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7</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数据库原理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2</a:t>
            </a: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9</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8</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编译原理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4</a:t>
            </a:r>
            <a:endParaRPr lang="en-US" altLang="zh-CN" sz="2800" b="1" dirty="0">
              <a:latin typeface="楷体_GB2312" pitchFamily="49" charset="-122"/>
              <a:ea typeface="楷体_GB2312" pitchFamily="49" charset="-122"/>
            </a:endParaRPr>
          </a:p>
          <a:p>
            <a:pPr algn="just" eaLnBrk="1" hangingPunct="1">
              <a:lnSpc>
                <a:spcPct val="110000"/>
              </a:lnSpc>
            </a:pPr>
            <a:r>
              <a:rPr lang="en-US" altLang="zh-CN" sz="2800" b="1" dirty="0">
                <a:latin typeface="楷体_GB2312" pitchFamily="49" charset="-122"/>
                <a:ea typeface="楷体_GB2312" pitchFamily="49" charset="-122"/>
              </a:rPr>
              <a:t>C</a:t>
            </a:r>
            <a:r>
              <a:rPr lang="en-US" altLang="zh-CN" sz="2800" b="1" baseline="-25000" dirty="0">
                <a:latin typeface="楷体_GB2312" pitchFamily="49" charset="-122"/>
                <a:ea typeface="楷体_GB2312" pitchFamily="49" charset="-122"/>
              </a:rPr>
              <a:t>9</a:t>
            </a:r>
            <a:r>
              <a:rPr lang="zh-CN" altLang="en-US" sz="2800" b="1" dirty="0">
                <a:latin typeface="楷体_GB2312" pitchFamily="49" charset="-122"/>
                <a:ea typeface="楷体_GB2312" pitchFamily="49" charset="-122"/>
              </a:rPr>
              <a:t>		</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操作系统		</a:t>
            </a:r>
            <a:r>
              <a:rPr lang="en-US" altLang="zh-CN" sz="2800" b="1" dirty="0">
                <a:latin typeface="楷体_GB2312" pitchFamily="49" charset="-122"/>
                <a:ea typeface="楷体_GB2312" pitchFamily="49" charset="-122"/>
              </a:rPr>
              <a:t>	C</a:t>
            </a:r>
            <a:r>
              <a:rPr lang="en-US" altLang="zh-CN" sz="2800" b="1" baseline="-25000" dirty="0">
                <a:latin typeface="楷体_GB2312" pitchFamily="49" charset="-122"/>
                <a:ea typeface="楷体_GB2312" pitchFamily="49" charset="-122"/>
              </a:rPr>
              <a:t>2</a:t>
            </a:r>
          </a:p>
        </p:txBody>
      </p:sp>
      <p:sp>
        <p:nvSpPr>
          <p:cNvPr id="378938" name="Text Box 58"/>
          <p:cNvSpPr txBox="1">
            <a:spLocks noChangeArrowheads="1"/>
          </p:cNvSpPr>
          <p:nvPr/>
        </p:nvSpPr>
        <p:spPr bwMode="auto">
          <a:xfrm>
            <a:off x="611560" y="284584"/>
            <a:ext cx="4572000" cy="609600"/>
          </a:xfrm>
          <a:prstGeom prst="rect">
            <a:avLst/>
          </a:prstGeom>
          <a:noFill/>
          <a:ln w="12700">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anose="02020603050405020304" charset="0"/>
                <a:ea typeface="幼圆" panose="02010509060101010101" pitchFamily="49" charset="-122"/>
              </a:rPr>
              <a:t>例3：教学计划编排问题</a:t>
            </a:r>
          </a:p>
        </p:txBody>
      </p:sp>
      <p:sp>
        <p:nvSpPr>
          <p:cNvPr id="22532" name="Rectangle 59"/>
          <p:cNvSpPr>
            <a:spLocks noChangeArrowheads="1"/>
          </p:cNvSpPr>
          <p:nvPr/>
        </p:nvSpPr>
        <p:spPr bwMode="auto">
          <a:xfrm>
            <a:off x="1763688" y="1124744"/>
            <a:ext cx="5391150" cy="582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3200" b="1" dirty="0">
                <a:solidFill>
                  <a:schemeClr val="accent1">
                    <a:lumMod val="75000"/>
                  </a:schemeClr>
                </a:solidFill>
                <a:latin typeface="Times New Roman" panose="02020603050405020304" charset="0"/>
                <a:ea typeface="幼圆" panose="02010509060101010101" pitchFamily="49" charset="-122"/>
              </a:rPr>
              <a:t>（</a:t>
            </a:r>
            <a:r>
              <a:rPr lang="zh-CN" altLang="en-US" sz="3200" b="1" dirty="0">
                <a:solidFill>
                  <a:schemeClr val="accent1">
                    <a:lumMod val="75000"/>
                  </a:schemeClr>
                </a:solidFill>
                <a:latin typeface="Times New Roman" panose="02020603050405020304" charset="0"/>
                <a:ea typeface="幼圆" panose="02010509060101010101" pitchFamily="49" charset="-122"/>
              </a:rPr>
              <a:t>计算机专业的课程设置）</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Group 2"/>
          <p:cNvGrpSpPr/>
          <p:nvPr/>
        </p:nvGrpSpPr>
        <p:grpSpPr bwMode="auto">
          <a:xfrm>
            <a:off x="1115616" y="692696"/>
            <a:ext cx="6738937" cy="4495800"/>
            <a:chOff x="2079" y="6239"/>
            <a:chExt cx="5229" cy="3333"/>
          </a:xfrm>
        </p:grpSpPr>
        <p:sp>
          <p:nvSpPr>
            <p:cNvPr id="23556" name="Oval 3"/>
            <p:cNvSpPr>
              <a:spLocks noChangeArrowheads="1"/>
            </p:cNvSpPr>
            <p:nvPr/>
          </p:nvSpPr>
          <p:spPr bwMode="auto">
            <a:xfrm>
              <a:off x="2079" y="7175"/>
              <a:ext cx="615" cy="520"/>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1</a:t>
              </a:r>
              <a:endParaRPr lang="en-US" altLang="zh-CN" sz="2400">
                <a:latin typeface="Times New Roman" panose="02020603050405020304" charset="0"/>
                <a:ea typeface="宋体" panose="02010600030101010101" pitchFamily="2" charset="-122"/>
              </a:endParaRPr>
            </a:p>
          </p:txBody>
        </p:sp>
        <p:sp>
          <p:nvSpPr>
            <p:cNvPr id="23557" name="Oval 4"/>
            <p:cNvSpPr>
              <a:spLocks noChangeArrowheads="1"/>
            </p:cNvSpPr>
            <p:nvPr/>
          </p:nvSpPr>
          <p:spPr bwMode="auto">
            <a:xfrm>
              <a:off x="5124" y="7898"/>
              <a:ext cx="630"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2</a:t>
              </a:r>
            </a:p>
          </p:txBody>
        </p:sp>
        <p:sp>
          <p:nvSpPr>
            <p:cNvPr id="23558" name="Oval 5"/>
            <p:cNvSpPr>
              <a:spLocks noChangeArrowheads="1"/>
            </p:cNvSpPr>
            <p:nvPr/>
          </p:nvSpPr>
          <p:spPr bwMode="auto">
            <a:xfrm>
              <a:off x="3444" y="6395"/>
              <a:ext cx="630"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3</a:t>
              </a:r>
            </a:p>
          </p:txBody>
        </p:sp>
        <p:sp>
          <p:nvSpPr>
            <p:cNvPr id="23559" name="Oval 6"/>
            <p:cNvSpPr>
              <a:spLocks noChangeArrowheads="1"/>
            </p:cNvSpPr>
            <p:nvPr/>
          </p:nvSpPr>
          <p:spPr bwMode="auto">
            <a:xfrm>
              <a:off x="5124" y="6239"/>
              <a:ext cx="630"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6</a:t>
              </a:r>
            </a:p>
          </p:txBody>
        </p:sp>
        <p:sp>
          <p:nvSpPr>
            <p:cNvPr id="23560" name="Oval 7"/>
            <p:cNvSpPr>
              <a:spLocks noChangeArrowheads="1"/>
            </p:cNvSpPr>
            <p:nvPr/>
          </p:nvSpPr>
          <p:spPr bwMode="auto">
            <a:xfrm>
              <a:off x="3555" y="8180"/>
              <a:ext cx="561"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4</a:t>
              </a:r>
            </a:p>
          </p:txBody>
        </p:sp>
        <p:sp>
          <p:nvSpPr>
            <p:cNvPr id="23561" name="Oval 8"/>
            <p:cNvSpPr>
              <a:spLocks noChangeArrowheads="1"/>
            </p:cNvSpPr>
            <p:nvPr/>
          </p:nvSpPr>
          <p:spPr bwMode="auto">
            <a:xfrm>
              <a:off x="6699" y="7019"/>
              <a:ext cx="609"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5</a:t>
              </a:r>
            </a:p>
          </p:txBody>
        </p:sp>
        <p:sp>
          <p:nvSpPr>
            <p:cNvPr id="23562" name="Oval 9"/>
            <p:cNvSpPr>
              <a:spLocks noChangeArrowheads="1"/>
            </p:cNvSpPr>
            <p:nvPr/>
          </p:nvSpPr>
          <p:spPr bwMode="auto">
            <a:xfrm>
              <a:off x="6699" y="7955"/>
              <a:ext cx="609"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9</a:t>
              </a:r>
            </a:p>
          </p:txBody>
        </p:sp>
        <p:sp>
          <p:nvSpPr>
            <p:cNvPr id="23563" name="Oval 10"/>
            <p:cNvSpPr>
              <a:spLocks noChangeArrowheads="1"/>
            </p:cNvSpPr>
            <p:nvPr/>
          </p:nvSpPr>
          <p:spPr bwMode="auto">
            <a:xfrm>
              <a:off x="6699" y="9047"/>
              <a:ext cx="609"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7</a:t>
              </a:r>
            </a:p>
          </p:txBody>
        </p:sp>
        <p:sp>
          <p:nvSpPr>
            <p:cNvPr id="23564" name="Oval 11"/>
            <p:cNvSpPr>
              <a:spLocks noChangeArrowheads="1"/>
            </p:cNvSpPr>
            <p:nvPr/>
          </p:nvSpPr>
          <p:spPr bwMode="auto">
            <a:xfrm>
              <a:off x="5229" y="9047"/>
              <a:ext cx="626" cy="525"/>
            </a:xfrm>
            <a:prstGeom prst="ellipse">
              <a:avLst/>
            </a:prstGeom>
            <a:solidFill>
              <a:srgbClr val="FFFFFF"/>
            </a:solidFill>
            <a:ln w="9525">
              <a:solidFill>
                <a:srgbClr val="000000"/>
              </a:solidFill>
              <a:round/>
            </a:ln>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r>
                <a:rPr lang="en-US" altLang="zh-CN" sz="2400">
                  <a:latin typeface="Times New Roman" panose="02020603050405020304" charset="0"/>
                  <a:ea typeface="宋体" panose="02010600030101010101" pitchFamily="2" charset="-122"/>
                </a:rPr>
                <a:t>C</a:t>
              </a:r>
              <a:r>
                <a:rPr lang="en-US" altLang="zh-CN" sz="2400" baseline="-25000">
                  <a:latin typeface="Times New Roman" panose="02020603050405020304" charset="0"/>
                  <a:ea typeface="宋体" panose="02010600030101010101" pitchFamily="2" charset="-122"/>
                </a:rPr>
                <a:t>8</a:t>
              </a:r>
            </a:p>
          </p:txBody>
        </p:sp>
        <p:sp>
          <p:nvSpPr>
            <p:cNvPr id="23565" name="Freeform 12"/>
            <p:cNvSpPr/>
            <p:nvPr/>
          </p:nvSpPr>
          <p:spPr bwMode="auto">
            <a:xfrm>
              <a:off x="2520" y="6690"/>
              <a:ext cx="915" cy="525"/>
            </a:xfrm>
            <a:custGeom>
              <a:avLst/>
              <a:gdLst>
                <a:gd name="T0" fmla="*/ 0 w 915"/>
                <a:gd name="T1" fmla="*/ 525 h 525"/>
                <a:gd name="T2" fmla="*/ 915 w 915"/>
                <a:gd name="T3" fmla="*/ 0 h 525"/>
                <a:gd name="T4" fmla="*/ 0 60000 65536"/>
                <a:gd name="T5" fmla="*/ 0 60000 65536"/>
                <a:gd name="T6" fmla="*/ 0 w 915"/>
                <a:gd name="T7" fmla="*/ 0 h 525"/>
                <a:gd name="T8" fmla="*/ 915 w 915"/>
                <a:gd name="T9" fmla="*/ 525 h 525"/>
              </a:gdLst>
              <a:ahLst/>
              <a:cxnLst>
                <a:cxn ang="T4">
                  <a:pos x="T0" y="T1"/>
                </a:cxn>
                <a:cxn ang="T5">
                  <a:pos x="T2" y="T3"/>
                </a:cxn>
              </a:cxnLst>
              <a:rect l="T6" t="T7" r="T8" b="T9"/>
              <a:pathLst>
                <a:path w="915" h="525">
                  <a:moveTo>
                    <a:pt x="0" y="525"/>
                  </a:moveTo>
                  <a:lnTo>
                    <a:pt x="915"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6" name="Freeform 13"/>
            <p:cNvSpPr/>
            <p:nvPr/>
          </p:nvSpPr>
          <p:spPr bwMode="auto">
            <a:xfrm>
              <a:off x="2499" y="7692"/>
              <a:ext cx="1056" cy="693"/>
            </a:xfrm>
            <a:custGeom>
              <a:avLst/>
              <a:gdLst>
                <a:gd name="T0" fmla="*/ 0 w 1056"/>
                <a:gd name="T1" fmla="*/ 0 h 742"/>
                <a:gd name="T2" fmla="*/ 1056 w 1056"/>
                <a:gd name="T3" fmla="*/ 742 h 742"/>
                <a:gd name="T4" fmla="*/ 0 60000 65536"/>
                <a:gd name="T5" fmla="*/ 0 60000 65536"/>
                <a:gd name="T6" fmla="*/ 0 w 1056"/>
                <a:gd name="T7" fmla="*/ 0 h 742"/>
                <a:gd name="T8" fmla="*/ 1056 w 1056"/>
                <a:gd name="T9" fmla="*/ 742 h 742"/>
              </a:gdLst>
              <a:ahLst/>
              <a:cxnLst>
                <a:cxn ang="T4">
                  <a:pos x="T0" y="T1"/>
                </a:cxn>
                <a:cxn ang="T5">
                  <a:pos x="T2" y="T3"/>
                </a:cxn>
              </a:cxnLst>
              <a:rect l="T6" t="T7" r="T8" b="T9"/>
              <a:pathLst>
                <a:path w="1056" h="742">
                  <a:moveTo>
                    <a:pt x="0" y="0"/>
                  </a:moveTo>
                  <a:lnTo>
                    <a:pt x="1056" y="742"/>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7" name="Line 14"/>
            <p:cNvSpPr>
              <a:spLocks noChangeShapeType="1"/>
            </p:cNvSpPr>
            <p:nvPr/>
          </p:nvSpPr>
          <p:spPr bwMode="auto">
            <a:xfrm>
              <a:off x="2718" y="7484"/>
              <a:ext cx="2406" cy="62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68" name="Freeform 15"/>
            <p:cNvSpPr/>
            <p:nvPr/>
          </p:nvSpPr>
          <p:spPr bwMode="auto">
            <a:xfrm>
              <a:off x="4083" y="6547"/>
              <a:ext cx="1032" cy="39"/>
            </a:xfrm>
            <a:custGeom>
              <a:avLst/>
              <a:gdLst>
                <a:gd name="T0" fmla="*/ 0 w 1110"/>
                <a:gd name="T1" fmla="*/ 60 h 60"/>
                <a:gd name="T2" fmla="*/ 1110 w 1110"/>
                <a:gd name="T3" fmla="*/ 0 h 60"/>
                <a:gd name="T4" fmla="*/ 0 60000 65536"/>
                <a:gd name="T5" fmla="*/ 0 60000 65536"/>
                <a:gd name="T6" fmla="*/ 0 w 1110"/>
                <a:gd name="T7" fmla="*/ 0 h 60"/>
                <a:gd name="T8" fmla="*/ 1110 w 1110"/>
                <a:gd name="T9" fmla="*/ 60 h 60"/>
              </a:gdLst>
              <a:ahLst/>
              <a:cxnLst>
                <a:cxn ang="T4">
                  <a:pos x="T0" y="T1"/>
                </a:cxn>
                <a:cxn ang="T5">
                  <a:pos x="T2" y="T3"/>
                </a:cxn>
              </a:cxnLst>
              <a:rect l="T6" t="T7" r="T8" b="T9"/>
              <a:pathLst>
                <a:path w="1110" h="60">
                  <a:moveTo>
                    <a:pt x="0" y="60"/>
                  </a:moveTo>
                  <a:lnTo>
                    <a:pt x="1110"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69" name="Freeform 16"/>
            <p:cNvSpPr/>
            <p:nvPr/>
          </p:nvSpPr>
          <p:spPr bwMode="auto">
            <a:xfrm>
              <a:off x="4140" y="8257"/>
              <a:ext cx="990" cy="230"/>
            </a:xfrm>
            <a:custGeom>
              <a:avLst/>
              <a:gdLst>
                <a:gd name="T0" fmla="*/ 0 w 1101"/>
                <a:gd name="T1" fmla="*/ 188 h 188"/>
                <a:gd name="T2" fmla="*/ 1101 w 1101"/>
                <a:gd name="T3" fmla="*/ 0 h 188"/>
                <a:gd name="T4" fmla="*/ 0 60000 65536"/>
                <a:gd name="T5" fmla="*/ 0 60000 65536"/>
                <a:gd name="T6" fmla="*/ 0 w 1101"/>
                <a:gd name="T7" fmla="*/ 0 h 188"/>
                <a:gd name="T8" fmla="*/ 1101 w 1101"/>
                <a:gd name="T9" fmla="*/ 188 h 188"/>
              </a:gdLst>
              <a:ahLst/>
              <a:cxnLst>
                <a:cxn ang="T4">
                  <a:pos x="T0" y="T1"/>
                </a:cxn>
                <a:cxn ang="T5">
                  <a:pos x="T2" y="T3"/>
                </a:cxn>
              </a:cxnLst>
              <a:rect l="T6" t="T7" r="T8" b="T9"/>
              <a:pathLst>
                <a:path w="1101" h="188">
                  <a:moveTo>
                    <a:pt x="0" y="188"/>
                  </a:moveTo>
                  <a:lnTo>
                    <a:pt x="1101"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0" name="Line 17"/>
            <p:cNvSpPr>
              <a:spLocks noChangeShapeType="1"/>
            </p:cNvSpPr>
            <p:nvPr/>
          </p:nvSpPr>
          <p:spPr bwMode="auto">
            <a:xfrm>
              <a:off x="4074" y="8579"/>
              <a:ext cx="1155" cy="62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571" name="Freeform 18"/>
            <p:cNvSpPr/>
            <p:nvPr/>
          </p:nvSpPr>
          <p:spPr bwMode="auto">
            <a:xfrm>
              <a:off x="4065" y="7320"/>
              <a:ext cx="2625" cy="930"/>
            </a:xfrm>
            <a:custGeom>
              <a:avLst/>
              <a:gdLst>
                <a:gd name="T0" fmla="*/ 0 w 2625"/>
                <a:gd name="T1" fmla="*/ 930 h 930"/>
                <a:gd name="T2" fmla="*/ 2625 w 2625"/>
                <a:gd name="T3" fmla="*/ 0 h 930"/>
                <a:gd name="T4" fmla="*/ 0 60000 65536"/>
                <a:gd name="T5" fmla="*/ 0 60000 65536"/>
                <a:gd name="T6" fmla="*/ 0 w 2625"/>
                <a:gd name="T7" fmla="*/ 0 h 930"/>
                <a:gd name="T8" fmla="*/ 2625 w 2625"/>
                <a:gd name="T9" fmla="*/ 930 h 930"/>
              </a:gdLst>
              <a:ahLst/>
              <a:cxnLst>
                <a:cxn ang="T4">
                  <a:pos x="T0" y="T1"/>
                </a:cxn>
                <a:cxn ang="T5">
                  <a:pos x="T2" y="T3"/>
                </a:cxn>
              </a:cxnLst>
              <a:rect l="T6" t="T7" r="T8" b="T9"/>
              <a:pathLst>
                <a:path w="2625" h="930">
                  <a:moveTo>
                    <a:pt x="0" y="930"/>
                  </a:moveTo>
                  <a:lnTo>
                    <a:pt x="2625"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2" name="Freeform 19"/>
            <p:cNvSpPr/>
            <p:nvPr/>
          </p:nvSpPr>
          <p:spPr bwMode="auto">
            <a:xfrm>
              <a:off x="5763" y="7487"/>
              <a:ext cx="1041" cy="528"/>
            </a:xfrm>
            <a:custGeom>
              <a:avLst/>
              <a:gdLst>
                <a:gd name="T0" fmla="*/ 0 w 1149"/>
                <a:gd name="T1" fmla="*/ 553 h 553"/>
                <a:gd name="T2" fmla="*/ 1149 w 1149"/>
                <a:gd name="T3" fmla="*/ 0 h 553"/>
                <a:gd name="T4" fmla="*/ 0 60000 65536"/>
                <a:gd name="T5" fmla="*/ 0 60000 65536"/>
                <a:gd name="T6" fmla="*/ 0 w 1149"/>
                <a:gd name="T7" fmla="*/ 0 h 553"/>
                <a:gd name="T8" fmla="*/ 1149 w 1149"/>
                <a:gd name="T9" fmla="*/ 553 h 553"/>
              </a:gdLst>
              <a:ahLst/>
              <a:cxnLst>
                <a:cxn ang="T4">
                  <a:pos x="T0" y="T1"/>
                </a:cxn>
                <a:cxn ang="T5">
                  <a:pos x="T2" y="T3"/>
                </a:cxn>
              </a:cxnLst>
              <a:rect l="T6" t="T7" r="T8" b="T9"/>
              <a:pathLst>
                <a:path w="1149" h="553">
                  <a:moveTo>
                    <a:pt x="0" y="553"/>
                  </a:moveTo>
                  <a:lnTo>
                    <a:pt x="1149"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3" name="Freeform 20"/>
            <p:cNvSpPr/>
            <p:nvPr/>
          </p:nvSpPr>
          <p:spPr bwMode="auto">
            <a:xfrm>
              <a:off x="4074" y="6696"/>
              <a:ext cx="2646" cy="459"/>
            </a:xfrm>
            <a:custGeom>
              <a:avLst/>
              <a:gdLst>
                <a:gd name="T0" fmla="*/ 0 w 2751"/>
                <a:gd name="T1" fmla="*/ 0 h 448"/>
                <a:gd name="T2" fmla="*/ 2751 w 2751"/>
                <a:gd name="T3" fmla="*/ 448 h 448"/>
                <a:gd name="T4" fmla="*/ 0 60000 65536"/>
                <a:gd name="T5" fmla="*/ 0 60000 65536"/>
                <a:gd name="T6" fmla="*/ 0 w 2751"/>
                <a:gd name="T7" fmla="*/ 0 h 448"/>
                <a:gd name="T8" fmla="*/ 2751 w 2751"/>
                <a:gd name="T9" fmla="*/ 448 h 448"/>
              </a:gdLst>
              <a:ahLst/>
              <a:cxnLst>
                <a:cxn ang="T4">
                  <a:pos x="T0" y="T1"/>
                </a:cxn>
                <a:cxn ang="T5">
                  <a:pos x="T2" y="T3"/>
                </a:cxn>
              </a:cxnLst>
              <a:rect l="T6" t="T7" r="T8" b="T9"/>
              <a:pathLst>
                <a:path w="2751" h="448">
                  <a:moveTo>
                    <a:pt x="0" y="0"/>
                  </a:moveTo>
                  <a:lnTo>
                    <a:pt x="2751" y="448"/>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4" name="Freeform 21"/>
            <p:cNvSpPr/>
            <p:nvPr/>
          </p:nvSpPr>
          <p:spPr bwMode="auto">
            <a:xfrm>
              <a:off x="5823" y="8202"/>
              <a:ext cx="867" cy="34"/>
            </a:xfrm>
            <a:custGeom>
              <a:avLst/>
              <a:gdLst>
                <a:gd name="T0" fmla="*/ 0 w 1050"/>
                <a:gd name="T1" fmla="*/ 0 h 1"/>
                <a:gd name="T2" fmla="*/ 1050 w 1050"/>
                <a:gd name="T3" fmla="*/ 0 h 1"/>
                <a:gd name="T4" fmla="*/ 0 60000 65536"/>
                <a:gd name="T5" fmla="*/ 0 60000 65536"/>
                <a:gd name="T6" fmla="*/ 0 w 1050"/>
                <a:gd name="T7" fmla="*/ 0 h 1"/>
                <a:gd name="T8" fmla="*/ 1050 w 1050"/>
                <a:gd name="T9" fmla="*/ 1 h 1"/>
              </a:gdLst>
              <a:ahLst/>
              <a:cxnLst>
                <a:cxn ang="T4">
                  <a:pos x="T0" y="T1"/>
                </a:cxn>
                <a:cxn ang="T5">
                  <a:pos x="T2" y="T3"/>
                </a:cxn>
              </a:cxnLst>
              <a:rect l="T6" t="T7" r="T8" b="T9"/>
              <a:pathLst>
                <a:path w="1050" h="1">
                  <a:moveTo>
                    <a:pt x="0" y="0"/>
                  </a:moveTo>
                  <a:lnTo>
                    <a:pt x="1050" y="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5" name="Freeform 22"/>
            <p:cNvSpPr/>
            <p:nvPr/>
          </p:nvSpPr>
          <p:spPr bwMode="auto">
            <a:xfrm>
              <a:off x="5580" y="8385"/>
              <a:ext cx="1155" cy="780"/>
            </a:xfrm>
            <a:custGeom>
              <a:avLst/>
              <a:gdLst>
                <a:gd name="T0" fmla="*/ 0 w 1155"/>
                <a:gd name="T1" fmla="*/ 0 h 780"/>
                <a:gd name="T2" fmla="*/ 1155 w 1155"/>
                <a:gd name="T3" fmla="*/ 780 h 780"/>
                <a:gd name="T4" fmla="*/ 0 60000 65536"/>
                <a:gd name="T5" fmla="*/ 0 60000 65536"/>
                <a:gd name="T6" fmla="*/ 0 w 1155"/>
                <a:gd name="T7" fmla="*/ 0 h 780"/>
                <a:gd name="T8" fmla="*/ 1155 w 1155"/>
                <a:gd name="T9" fmla="*/ 780 h 780"/>
              </a:gdLst>
              <a:ahLst/>
              <a:cxnLst>
                <a:cxn ang="T4">
                  <a:pos x="T0" y="T1"/>
                </a:cxn>
                <a:cxn ang="T5">
                  <a:pos x="T2" y="T3"/>
                </a:cxn>
              </a:cxnLst>
              <a:rect l="T6" t="T7" r="T8" b="T9"/>
              <a:pathLst>
                <a:path w="1155" h="780">
                  <a:moveTo>
                    <a:pt x="0" y="0"/>
                  </a:moveTo>
                  <a:lnTo>
                    <a:pt x="1155" y="78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3576" name="Freeform 23"/>
            <p:cNvSpPr/>
            <p:nvPr/>
          </p:nvSpPr>
          <p:spPr bwMode="auto">
            <a:xfrm>
              <a:off x="7005" y="8490"/>
              <a:ext cx="1" cy="540"/>
            </a:xfrm>
            <a:custGeom>
              <a:avLst/>
              <a:gdLst>
                <a:gd name="T0" fmla="*/ 0 w 1"/>
                <a:gd name="T1" fmla="*/ 0 h 540"/>
                <a:gd name="T2" fmla="*/ 0 w 1"/>
                <a:gd name="T3" fmla="*/ 540 h 540"/>
                <a:gd name="T4" fmla="*/ 0 60000 65536"/>
                <a:gd name="T5" fmla="*/ 0 60000 65536"/>
                <a:gd name="T6" fmla="*/ 0 w 1"/>
                <a:gd name="T7" fmla="*/ 0 h 540"/>
                <a:gd name="T8" fmla="*/ 1 w 1"/>
                <a:gd name="T9" fmla="*/ 540 h 540"/>
              </a:gdLst>
              <a:ahLst/>
              <a:cxnLst>
                <a:cxn ang="T4">
                  <a:pos x="T0" y="T1"/>
                </a:cxn>
                <a:cxn ang="T5">
                  <a:pos x="T2" y="T3"/>
                </a:cxn>
              </a:cxnLst>
              <a:rect l="T6" t="T7" r="T8" b="T9"/>
              <a:pathLst>
                <a:path w="1" h="540">
                  <a:moveTo>
                    <a:pt x="0" y="0"/>
                  </a:moveTo>
                  <a:lnTo>
                    <a:pt x="0" y="540"/>
                  </a:ln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3555" name="Text Box 24"/>
          <p:cNvSpPr txBox="1">
            <a:spLocks noChangeArrowheads="1"/>
          </p:cNvSpPr>
          <p:nvPr/>
        </p:nvSpPr>
        <p:spPr bwMode="auto">
          <a:xfrm>
            <a:off x="539552" y="5822404"/>
            <a:ext cx="8352928"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dirty="0">
                <a:latin typeface="Times New Roman" panose="02020603050405020304" charset="0"/>
                <a:ea typeface="幼圆" panose="02010509060101010101" pitchFamily="49" charset="-122"/>
              </a:rPr>
              <a:t>在表示课程之间优先关系的有向图中寻找拓扑序列</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descr="https://ss0.bdstatic.com/70cFuHSh_Q1YnxGkpoWK1HF6hhy/it/u=1912556127,2720970863&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407" y="2420888"/>
            <a:ext cx="4295775" cy="2562225"/>
          </a:xfrm>
          <a:prstGeom prst="rect">
            <a:avLst/>
          </a:prstGeom>
          <a:noFill/>
          <a:extLst>
            <a:ext uri="{909E8E84-426E-40DD-AFC4-6F175D3DCCD1}">
              <a14:hiddenFill xmlns:a14="http://schemas.microsoft.com/office/drawing/2010/main">
                <a:solidFill>
                  <a:srgbClr val="FFFFFF"/>
                </a:solidFill>
              </a14:hiddenFill>
            </a:ext>
          </a:extLst>
        </p:spPr>
      </p:pic>
      <p:pic>
        <p:nvPicPr>
          <p:cNvPr id="89096" name="Picture 8" descr="https://ss3.bdstatic.com/70cFv8Sh_Q1YnxGkpoWK1HF6hhy/it/u=2771539535,1061084656&amp;fm=26&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32856"/>
            <a:ext cx="3682380" cy="29974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611560" y="404664"/>
            <a:ext cx="5562600" cy="638175"/>
          </a:xfrm>
          <a:prstGeom prst="rect">
            <a:avLst/>
          </a:prstGeom>
          <a:noFill/>
          <a:ln w="12700">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anose="02020603050405020304" charset="0"/>
                <a:ea typeface="幼圆" panose="02010509060101010101" pitchFamily="49" charset="-122"/>
              </a:rPr>
              <a:t>例4：城市间道路导航问题</a:t>
            </a:r>
          </a:p>
        </p:txBody>
      </p:sp>
      <p:sp>
        <p:nvSpPr>
          <p:cNvPr id="7" name="Text Box 24"/>
          <p:cNvSpPr txBox="1">
            <a:spLocks noChangeArrowheads="1"/>
          </p:cNvSpPr>
          <p:nvPr/>
        </p:nvSpPr>
        <p:spPr bwMode="auto">
          <a:xfrm>
            <a:off x="2116361" y="5680399"/>
            <a:ext cx="5881464"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dirty="0">
                <a:latin typeface="Times New Roman" panose="02020603050405020304" charset="0"/>
                <a:ea typeface="幼圆" panose="02010509060101010101" pitchFamily="49" charset="-122"/>
              </a:rPr>
              <a:t>导航目标      图中寻找最短路径问题</a:t>
            </a:r>
          </a:p>
        </p:txBody>
      </p:sp>
      <p:sp>
        <p:nvSpPr>
          <p:cNvPr id="4" name="箭头: 虚尾 3"/>
          <p:cNvSpPr/>
          <p:nvPr/>
        </p:nvSpPr>
        <p:spPr>
          <a:xfrm>
            <a:off x="3647300" y="5964409"/>
            <a:ext cx="432048" cy="5502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ext Box 2"/>
          <p:cNvSpPr txBox="1">
            <a:spLocks noChangeArrowheads="1"/>
          </p:cNvSpPr>
          <p:nvPr/>
        </p:nvSpPr>
        <p:spPr bwMode="auto">
          <a:xfrm>
            <a:off x="395536" y="620688"/>
            <a:ext cx="8248650" cy="5003800"/>
          </a:xfrm>
          <a:prstGeom prst="rect">
            <a:avLst/>
          </a:prstGeom>
          <a:noFill/>
          <a:ln w="9525">
            <a:noFill/>
            <a:miter lim="800000"/>
          </a:ln>
          <a:effectLst/>
        </p:spPr>
        <p:txBody>
          <a:bodyPr>
            <a:spAutoFit/>
          </a:bodyPr>
          <a:lstStyle/>
          <a:p>
            <a:pPr eaLnBrk="1" fontAlgn="auto" hangingPunct="1">
              <a:lnSpc>
                <a:spcPct val="140000"/>
              </a:lnSpc>
              <a:spcBef>
                <a:spcPts val="0"/>
              </a:spcBef>
              <a:spcAft>
                <a:spcPts val="0"/>
              </a:spcAft>
              <a:buClr>
                <a:srgbClr val="CC3300"/>
              </a:buClr>
              <a:buFont typeface="Wingdings" panose="05000000000000000000" pitchFamily="2" charset="2"/>
              <a:buChar char="Ø"/>
              <a:defRPr/>
            </a:pPr>
            <a:r>
              <a:rPr kumimoji="1" lang="zh-CN" altLang="en-US" sz="3600" b="1" dirty="0">
                <a:effectLst>
                  <a:outerShdw blurRad="38100" dist="38100" dir="2700000" algn="tl">
                    <a:srgbClr val="C0C0C0"/>
                  </a:outerShdw>
                </a:effectLst>
                <a:latin typeface="+mn-ea"/>
              </a:rPr>
              <a:t> </a:t>
            </a:r>
            <a:r>
              <a:rPr kumimoji="1" lang="zh-CN" altLang="en-US" sz="3200" b="1" dirty="0">
                <a:effectLst>
                  <a:outerShdw blurRad="38100" dist="38100" dir="2700000" algn="tl">
                    <a:srgbClr val="C0C0C0"/>
                  </a:outerShdw>
                </a:effectLst>
                <a:latin typeface="+mn-ea"/>
              </a:rPr>
              <a:t>描述这类非数值计算问题的数学模型不再是数学方程，而是诸如</a:t>
            </a:r>
            <a:r>
              <a:rPr kumimoji="1" lang="zh-CN" altLang="en-US" sz="3200" b="1" dirty="0">
                <a:solidFill>
                  <a:srgbClr val="FF0000"/>
                </a:solidFill>
                <a:effectLst>
                  <a:outerShdw blurRad="38100" dist="38100" dir="2700000" algn="tl">
                    <a:srgbClr val="C0C0C0"/>
                  </a:outerShdw>
                </a:effectLst>
                <a:latin typeface="+mn-ea"/>
              </a:rPr>
              <a:t>表、树、图</a:t>
            </a:r>
            <a:r>
              <a:rPr kumimoji="1" lang="zh-CN" altLang="en-US" sz="3200" b="1" dirty="0">
                <a:effectLst>
                  <a:outerShdw blurRad="38100" dist="38100" dir="2700000" algn="tl">
                    <a:srgbClr val="C0C0C0"/>
                  </a:outerShdw>
                </a:effectLst>
                <a:latin typeface="+mn-ea"/>
              </a:rPr>
              <a:t>之类的数据结构。</a:t>
            </a:r>
          </a:p>
          <a:p>
            <a:pPr eaLnBrk="1" fontAlgn="auto" hangingPunct="1">
              <a:lnSpc>
                <a:spcPct val="140000"/>
              </a:lnSpc>
              <a:spcBef>
                <a:spcPts val="0"/>
              </a:spcBef>
              <a:spcAft>
                <a:spcPts val="0"/>
              </a:spcAft>
              <a:buClr>
                <a:srgbClr val="CC3300"/>
              </a:buClr>
              <a:buFont typeface="Wingdings" panose="05000000000000000000" pitchFamily="2" charset="2"/>
              <a:buChar char="Ø"/>
              <a:defRPr/>
            </a:pPr>
            <a:r>
              <a:rPr kumimoji="1" lang="zh-CN" altLang="en-US" sz="3200" b="1" dirty="0">
                <a:effectLst>
                  <a:outerShdw blurRad="38100" dist="38100" dir="2700000" algn="tl">
                    <a:srgbClr val="C0C0C0"/>
                  </a:outerShdw>
                </a:effectLst>
                <a:latin typeface="+mn-ea"/>
              </a:rPr>
              <a:t> 数据结构是一门关注（非数值计算的）程序设计问题中所出现的计算机</a:t>
            </a:r>
            <a:r>
              <a:rPr kumimoji="1" lang="zh-CN" altLang="en-US" sz="3200" b="1" dirty="0">
                <a:solidFill>
                  <a:srgbClr val="FF0000"/>
                </a:solidFill>
                <a:effectLst>
                  <a:outerShdw blurRad="38100" dist="38100" dir="2700000" algn="tl">
                    <a:srgbClr val="C0C0C0"/>
                  </a:outerShdw>
                </a:effectLst>
                <a:latin typeface="+mn-ea"/>
              </a:rPr>
              <a:t>操作对象</a:t>
            </a:r>
            <a:r>
              <a:rPr kumimoji="1" lang="zh-CN" altLang="en-US" sz="3200" b="1" dirty="0">
                <a:effectLst>
                  <a:outerShdw blurRad="38100" dist="38100" dir="2700000" algn="tl">
                    <a:srgbClr val="C0C0C0"/>
                  </a:outerShdw>
                </a:effectLst>
                <a:latin typeface="+mn-ea"/>
              </a:rPr>
              <a:t>以及它们之间的</a:t>
            </a:r>
            <a:r>
              <a:rPr kumimoji="1" lang="zh-CN" altLang="en-US" sz="3200" b="1" dirty="0">
                <a:solidFill>
                  <a:srgbClr val="FF0000"/>
                </a:solidFill>
                <a:effectLst>
                  <a:outerShdw blurRad="38100" dist="38100" dir="2700000" algn="tl">
                    <a:srgbClr val="C0C0C0"/>
                  </a:outerShdw>
                </a:effectLst>
                <a:latin typeface="+mn-ea"/>
              </a:rPr>
              <a:t>关系</a:t>
            </a:r>
            <a:r>
              <a:rPr kumimoji="1" lang="zh-CN" altLang="en-US" sz="3200" b="1" dirty="0">
                <a:effectLst>
                  <a:outerShdw blurRad="38100" dist="38100" dir="2700000" algn="tl">
                    <a:srgbClr val="C0C0C0"/>
                  </a:outerShdw>
                </a:effectLst>
                <a:latin typeface="+mn-ea"/>
              </a:rPr>
              <a:t>和</a:t>
            </a:r>
            <a:r>
              <a:rPr kumimoji="1" lang="zh-CN" altLang="en-US" sz="3200" b="1" dirty="0">
                <a:solidFill>
                  <a:srgbClr val="FF0000"/>
                </a:solidFill>
                <a:effectLst>
                  <a:outerShdw blurRad="38100" dist="38100" dir="2700000" algn="tl">
                    <a:srgbClr val="C0C0C0"/>
                  </a:outerShdw>
                </a:effectLst>
                <a:latin typeface="+mn-ea"/>
              </a:rPr>
              <a:t>操作</a:t>
            </a:r>
            <a:r>
              <a:rPr kumimoji="1" lang="zh-CN" altLang="en-US" sz="3200" b="1" dirty="0">
                <a:effectLst>
                  <a:outerShdw blurRad="38100" dist="38100" dir="2700000" algn="tl">
                    <a:srgbClr val="C0C0C0"/>
                  </a:outerShdw>
                </a:effectLst>
                <a:latin typeface="+mn-ea"/>
              </a:rPr>
              <a:t>的学科。 </a:t>
            </a:r>
            <a:endParaRPr kumimoji="1" lang="en-US" altLang="zh-CN" sz="3200" b="1" dirty="0">
              <a:effectLst>
                <a:outerShdw blurRad="38100" dist="38100" dir="2700000" algn="tl">
                  <a:srgbClr val="C0C0C0"/>
                </a:outerShdw>
              </a:effectLst>
              <a:latin typeface="+mn-ea"/>
            </a:endParaRPr>
          </a:p>
          <a:p>
            <a:pPr eaLnBrk="1" fontAlgn="auto" hangingPunct="1">
              <a:lnSpc>
                <a:spcPct val="140000"/>
              </a:lnSpc>
              <a:spcBef>
                <a:spcPts val="0"/>
              </a:spcBef>
              <a:spcAft>
                <a:spcPts val="0"/>
              </a:spcAft>
              <a:buClr>
                <a:srgbClr val="CC3300"/>
              </a:buClr>
              <a:buFont typeface="Wingdings" panose="05000000000000000000" pitchFamily="2" charset="2"/>
              <a:buChar char="Ø"/>
              <a:defRPr/>
            </a:pPr>
            <a:endParaRPr kumimoji="1" lang="zh-CN" altLang="en-US" sz="3200" b="1" dirty="0">
              <a:effectLst>
                <a:outerShdw blurRad="38100" dist="38100" dir="2700000" algn="tl">
                  <a:srgbClr val="C0C0C0"/>
                </a:outerShdw>
              </a:effectLst>
              <a:latin typeface="+mn-ea"/>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78" name="Rectangle 42"/>
          <p:cNvSpPr>
            <a:spLocks noChangeArrowheads="1"/>
          </p:cNvSpPr>
          <p:nvPr/>
        </p:nvSpPr>
        <p:spPr bwMode="auto">
          <a:xfrm>
            <a:off x="1071563" y="1214438"/>
            <a:ext cx="7388225" cy="3660112"/>
          </a:xfrm>
          <a:prstGeom prst="rect">
            <a:avLst/>
          </a:prstGeom>
          <a:noFill/>
          <a:ln w="12700">
            <a:noFill/>
            <a:miter lim="800000"/>
          </a:ln>
          <a:effectLst/>
        </p:spPr>
        <p:txBody>
          <a:bodyPr lIns="90623" tIns="44517" rIns="90623" bIns="44517">
            <a:spAutoFit/>
          </a:bodyPr>
          <a:lstStyle/>
          <a:p>
            <a:pPr eaLnBrk="1" fontAlgn="auto" hangingPunct="1">
              <a:spcBef>
                <a:spcPct val="20000"/>
              </a:spcBef>
              <a:spcAft>
                <a:spcPts val="0"/>
              </a:spcAft>
              <a:buClr>
                <a:srgbClr val="FF0000"/>
              </a:buClr>
              <a:buSzPct val="60000"/>
              <a:buFont typeface="Wingdings" panose="05000000000000000000" pitchFamily="2" charset="2"/>
              <a:buChar char="n"/>
              <a:defRPr/>
            </a:pPr>
            <a:r>
              <a:rPr lang="zh-CN" altLang="en-US" sz="4000" b="1" dirty="0">
                <a:effectLst>
                  <a:outerShdw blurRad="38100" dist="38100" dir="2700000" algn="tl">
                    <a:srgbClr val="C0C0C0"/>
                  </a:outerShdw>
                </a:effectLst>
                <a:latin typeface="+mn-ea"/>
              </a:rPr>
              <a:t>课程学习前掌握的基本概念：</a:t>
            </a:r>
          </a:p>
          <a:p>
            <a:pPr eaLnBrk="1" fontAlgn="auto" hangingPunct="1">
              <a:spcBef>
                <a:spcPct val="20000"/>
              </a:spcBef>
              <a:spcAft>
                <a:spcPts val="0"/>
              </a:spcAft>
              <a:buClr>
                <a:srgbClr val="FF0000"/>
              </a:buClr>
              <a:buSzPct val="60000"/>
              <a:buFont typeface="Wingdings" panose="05000000000000000000" pitchFamily="2" charset="2"/>
              <a:buNone/>
              <a:defRPr/>
            </a:pPr>
            <a:endParaRPr lang="zh-CN" altLang="en-US" sz="4000" b="1" dirty="0">
              <a:solidFill>
                <a:srgbClr val="FF0000"/>
              </a:solidFill>
              <a:effectLst>
                <a:outerShdw blurRad="38100" dist="38100" dir="2700000" algn="tl">
                  <a:srgbClr val="C0C0C0"/>
                </a:outerShdw>
              </a:effectLst>
              <a:latin typeface="+mn-ea"/>
            </a:endParaRPr>
          </a:p>
          <a:p>
            <a:pPr lvl="1" eaLnBrk="1" fontAlgn="auto" hangingPunct="1">
              <a:spcBef>
                <a:spcPct val="20000"/>
              </a:spcBef>
              <a:spcAft>
                <a:spcPts val="0"/>
              </a:spcAft>
              <a:buClr>
                <a:schemeClr val="accent1"/>
              </a:buClr>
              <a:buSzPct val="50000"/>
              <a:buFont typeface="Wingdings" panose="05000000000000000000" pitchFamily="2" charset="2"/>
              <a:buChar char="l"/>
              <a:defRPr/>
            </a:pPr>
            <a:r>
              <a:rPr lang="zh-CN" altLang="en-US" sz="4000" b="1" dirty="0">
                <a:solidFill>
                  <a:srgbClr val="FF0000"/>
                </a:solidFill>
                <a:effectLst>
                  <a:outerShdw blurRad="38100" dist="38100" dir="2700000" algn="tl">
                    <a:srgbClr val="C0C0C0"/>
                  </a:outerShdw>
                </a:effectLst>
                <a:latin typeface="+mn-ea"/>
              </a:rPr>
              <a:t> </a:t>
            </a:r>
            <a:r>
              <a:rPr lang="zh-CN" altLang="en-US" sz="4000" b="1" dirty="0">
                <a:effectLst>
                  <a:outerShdw blurRad="38100" dist="38100" dir="2700000" algn="tl">
                    <a:srgbClr val="C0C0C0"/>
                  </a:outerShdw>
                </a:effectLst>
                <a:latin typeface="+mn-ea"/>
              </a:rPr>
              <a:t>数据</a:t>
            </a:r>
          </a:p>
          <a:p>
            <a:pPr lvl="1" eaLnBrk="1" fontAlgn="auto" hangingPunct="1">
              <a:spcBef>
                <a:spcPct val="20000"/>
              </a:spcBef>
              <a:spcAft>
                <a:spcPts val="0"/>
              </a:spcAft>
              <a:buClr>
                <a:schemeClr val="accent1"/>
              </a:buClr>
              <a:buSzPct val="50000"/>
              <a:buFont typeface="Wingdings" panose="05000000000000000000" pitchFamily="2" charset="2"/>
              <a:buChar char="l"/>
              <a:defRPr/>
            </a:pPr>
            <a:r>
              <a:rPr lang="zh-CN" altLang="en-US" sz="4000" b="1" dirty="0">
                <a:effectLst>
                  <a:outerShdw blurRad="38100" dist="38100" dir="2700000" algn="tl">
                    <a:srgbClr val="C0C0C0"/>
                  </a:outerShdw>
                </a:effectLst>
                <a:latin typeface="+mn-ea"/>
              </a:rPr>
              <a:t> 数据元素（数据成员）</a:t>
            </a:r>
            <a:r>
              <a:rPr lang="zh-CN" altLang="en-US" sz="4000" b="1" dirty="0">
                <a:solidFill>
                  <a:srgbClr val="C00000"/>
                </a:solidFill>
                <a:effectLst>
                  <a:outerShdw blurRad="38100" dist="38100" dir="2700000" algn="tl">
                    <a:srgbClr val="C0C0C0"/>
                  </a:outerShdw>
                </a:effectLst>
                <a:latin typeface="+mn-ea"/>
              </a:rPr>
              <a:t>（零）</a:t>
            </a:r>
          </a:p>
          <a:p>
            <a:pPr lvl="1" eaLnBrk="1" fontAlgn="auto" hangingPunct="1">
              <a:spcBef>
                <a:spcPct val="20000"/>
              </a:spcBef>
              <a:spcAft>
                <a:spcPts val="0"/>
              </a:spcAft>
              <a:buClr>
                <a:schemeClr val="accent1"/>
              </a:buClr>
              <a:buSzPct val="50000"/>
              <a:buFont typeface="Wingdings" panose="05000000000000000000" pitchFamily="2" charset="2"/>
              <a:buChar char="l"/>
              <a:defRPr/>
            </a:pPr>
            <a:r>
              <a:rPr lang="zh-CN" altLang="en-US" sz="4000" b="1" dirty="0">
                <a:effectLst>
                  <a:outerShdw blurRad="38100" dist="38100" dir="2700000" algn="tl">
                    <a:srgbClr val="C0C0C0"/>
                  </a:outerShdw>
                </a:effectLst>
                <a:latin typeface="+mn-ea"/>
              </a:rPr>
              <a:t> 数据对象                        </a:t>
            </a:r>
            <a:r>
              <a:rPr lang="zh-CN" altLang="en-US" sz="4000" b="1" dirty="0">
                <a:solidFill>
                  <a:srgbClr val="C00000"/>
                </a:solidFill>
                <a:effectLst>
                  <a:outerShdw blurRad="38100" dist="38100" dir="2700000" algn="tl">
                    <a:srgbClr val="C0C0C0"/>
                  </a:outerShdw>
                </a:effectLst>
                <a:latin typeface="+mn-ea"/>
              </a:rPr>
              <a:t>（整）</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ChangeArrowheads="1"/>
          </p:cNvSpPr>
          <p:nvPr/>
        </p:nvSpPr>
        <p:spPr bwMode="auto">
          <a:xfrm>
            <a:off x="755650" y="1341438"/>
            <a:ext cx="7924800" cy="5078412"/>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mn-ea"/>
              </a:rPr>
              <a:t>数据：</a:t>
            </a:r>
            <a:r>
              <a:rPr lang="zh-CN" altLang="en-US" sz="3200" b="1" dirty="0">
                <a:effectLst>
                  <a:outerShdw blurRad="38100" dist="38100" dir="2700000" algn="tl">
                    <a:srgbClr val="C0C0C0"/>
                  </a:outerShdw>
                </a:effectLst>
                <a:latin typeface="+mn-ea"/>
              </a:rPr>
              <a:t>数据是信息的载体，是描述客观事物的数、字符、以及所有能输入到计算机中，被计算机程序识别和处理的符号（数值、字符等）的集合。</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mn-ea"/>
              </a:rPr>
              <a:t>数据元素（数据成员）</a:t>
            </a:r>
            <a:r>
              <a:rPr lang="en-US" altLang="zh-CN" sz="3600" b="1" dirty="0">
                <a:solidFill>
                  <a:srgbClr val="FF0000"/>
                </a:solidFill>
                <a:effectLst>
                  <a:outerShdw blurRad="38100" dist="38100" dir="2700000" algn="tl">
                    <a:srgbClr val="C0C0C0"/>
                  </a:outerShdw>
                </a:effectLst>
                <a:latin typeface="+mn-ea"/>
              </a:rPr>
              <a:t>: </a:t>
            </a:r>
            <a:r>
              <a:rPr lang="zh-CN" altLang="en-US" sz="3200" b="1" dirty="0">
                <a:effectLst>
                  <a:outerShdw blurRad="38100" dist="38100" dir="2700000" algn="tl">
                    <a:srgbClr val="C0C0C0"/>
                  </a:outerShdw>
                </a:effectLst>
                <a:latin typeface="+mn-ea"/>
              </a:rPr>
              <a:t>是数据的基本单位。在不同的条件下，数据元素又可称为元素、结点、顶点、记录等。</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200" dirty="0">
                <a:latin typeface="+mn-ea"/>
              </a:rPr>
              <a:t>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7" name="Rectangle 5"/>
          <p:cNvSpPr>
            <a:spLocks noChangeArrowheads="1"/>
          </p:cNvSpPr>
          <p:nvPr/>
        </p:nvSpPr>
        <p:spPr bwMode="auto">
          <a:xfrm>
            <a:off x="33429" y="1412776"/>
            <a:ext cx="8893175" cy="2505075"/>
          </a:xfrm>
          <a:prstGeom prst="rect">
            <a:avLst/>
          </a:prstGeom>
          <a:noFill/>
          <a:ln w="12700">
            <a:noFill/>
            <a:miter lim="800000"/>
          </a:ln>
          <a:effectLst/>
        </p:spPr>
        <p:txBody>
          <a:bodyPr lIns="90623" tIns="44517" rIns="90623" bIns="44517">
            <a:spAutoFit/>
          </a:bodyPr>
          <a:lstStyle/>
          <a:p>
            <a:pPr marL="174625" defTabSz="916305" eaLnBrk="1" fontAlgn="auto" hangingPunct="1">
              <a:spcBef>
                <a:spcPct val="20000"/>
              </a:spcBef>
              <a:spcAft>
                <a:spcPts val="0"/>
              </a:spcAft>
              <a:buClr>
                <a:schemeClr val="tx1"/>
              </a:buClr>
              <a:buSzPct val="50000"/>
              <a:buFont typeface="Wingdings" panose="05000000000000000000" pitchFamily="2" charset="2"/>
              <a:buChar char="l"/>
              <a:defRPr/>
            </a:pPr>
            <a:r>
              <a:rPr lang="zh-CN" altLang="en-US" sz="3600" b="1" dirty="0">
                <a:solidFill>
                  <a:srgbClr val="FF0000"/>
                </a:solidFill>
                <a:effectLst>
                  <a:outerShdw blurRad="38100" dist="38100" dir="2700000" algn="tl">
                    <a:srgbClr val="C0C0C0"/>
                  </a:outerShdw>
                </a:effectLst>
                <a:latin typeface="+mn-ea"/>
              </a:rPr>
              <a:t> 数据对象：</a:t>
            </a:r>
            <a:r>
              <a:rPr lang="zh-CN" altLang="en-US" sz="3600" b="1" dirty="0">
                <a:effectLst>
                  <a:outerShdw blurRad="38100" dist="38100" dir="2700000" algn="tl">
                    <a:srgbClr val="C0C0C0"/>
                  </a:outerShdw>
                </a:effectLst>
                <a:latin typeface="+mn-ea"/>
              </a:rPr>
              <a:t>具有相同性质的数据元素（数据成员）的集合。</a:t>
            </a:r>
          </a:p>
          <a:p>
            <a:pPr marL="717550" lvl="1" indent="-363855" defTabSz="916305" eaLnBrk="1" fontAlgn="auto" hangingPunct="1">
              <a:spcBef>
                <a:spcPct val="20000"/>
              </a:spcBef>
              <a:spcAft>
                <a:spcPts val="0"/>
              </a:spcAft>
              <a:buClr>
                <a:schemeClr val="tx1"/>
              </a:buClr>
              <a:buSzPct val="50000"/>
              <a:buFont typeface="仿宋_GB2312" pitchFamily="49" charset="-122"/>
              <a:buChar char="-"/>
              <a:defRPr/>
            </a:pPr>
            <a:r>
              <a:rPr lang="zh-CN" altLang="en-US" sz="3600" b="1" dirty="0">
                <a:solidFill>
                  <a:srgbClr val="FF6600"/>
                </a:solidFill>
                <a:effectLst>
                  <a:outerShdw blurRad="38100" dist="38100" dir="2700000" algn="tl">
                    <a:srgbClr val="C0C0C0"/>
                  </a:outerShdw>
                </a:effectLst>
                <a:latin typeface="+mn-ea"/>
              </a:rPr>
              <a:t>整数数据对象 </a:t>
            </a:r>
            <a:r>
              <a:rPr lang="en-US" altLang="zh-CN" sz="3600" b="1" i="1" dirty="0">
                <a:solidFill>
                  <a:srgbClr val="FF6600"/>
                </a:solidFill>
                <a:effectLst>
                  <a:outerShdw blurRad="38100" dist="38100" dir="2700000" algn="tl">
                    <a:srgbClr val="C0C0C0"/>
                  </a:outerShdw>
                </a:effectLst>
                <a:latin typeface="+mn-ea"/>
              </a:rPr>
              <a:t>N </a:t>
            </a:r>
            <a:r>
              <a:rPr lang="en-US" altLang="zh-CN" sz="3600" b="1" dirty="0">
                <a:solidFill>
                  <a:srgbClr val="FF6600"/>
                </a:solidFill>
                <a:effectLst>
                  <a:outerShdw blurRad="38100" dist="38100" dir="2700000" algn="tl">
                    <a:srgbClr val="C0C0C0"/>
                  </a:outerShdw>
                </a:effectLst>
                <a:latin typeface="+mn-ea"/>
              </a:rPr>
              <a:t>= { 0, </a:t>
            </a:r>
            <a:r>
              <a:rPr lang="en-US" altLang="zh-CN" sz="3600" b="1" dirty="0">
                <a:solidFill>
                  <a:srgbClr val="FF6600"/>
                </a:solidFill>
                <a:effectLst>
                  <a:outerShdw blurRad="38100" dist="38100" dir="2700000" algn="tl">
                    <a:srgbClr val="C0C0C0"/>
                  </a:outerShdw>
                </a:effectLst>
                <a:latin typeface="+mn-ea"/>
                <a:sym typeface="Symbol" panose="05050102010706020507" pitchFamily="18" charset="2"/>
              </a:rPr>
              <a:t>1, 2, … }</a:t>
            </a:r>
          </a:p>
          <a:p>
            <a:pPr marL="717550" lvl="1" indent="-363855" defTabSz="916305" eaLnBrk="1" fontAlgn="auto" hangingPunct="1">
              <a:spcBef>
                <a:spcPct val="20000"/>
              </a:spcBef>
              <a:spcAft>
                <a:spcPts val="0"/>
              </a:spcAft>
              <a:buClr>
                <a:schemeClr val="tx1"/>
              </a:buClr>
              <a:buSzPct val="50000"/>
              <a:buFont typeface="仿宋_GB2312" pitchFamily="49" charset="-122"/>
              <a:buChar char="-"/>
              <a:defRPr/>
            </a:pPr>
            <a:r>
              <a:rPr lang="zh-CN" altLang="en-US" sz="3600" b="1" dirty="0">
                <a:solidFill>
                  <a:srgbClr val="FF6600"/>
                </a:solidFill>
                <a:effectLst>
                  <a:outerShdw blurRad="38100" dist="38100" dir="2700000" algn="tl">
                    <a:srgbClr val="C0C0C0"/>
                  </a:outerShdw>
                </a:effectLst>
                <a:latin typeface="+mn-ea"/>
                <a:sym typeface="Symbol" panose="05050102010706020507" pitchFamily="18" charset="2"/>
              </a:rPr>
              <a:t>班级成员组成的数据对象</a:t>
            </a:r>
          </a:p>
        </p:txBody>
      </p:sp>
      <p:pic>
        <p:nvPicPr>
          <p:cNvPr id="4" name="Picture 2" descr="https://timgsa.baidu.com/timg?image&amp;quality=80&amp;size=b9999_10000&amp;sec=1599519095231&amp;di=15c2043db202f7bf58b86424d695cfa5&amp;imgtype=0&amp;src=http%3A%2F%2Fs11.sinaimg.cn%2Fmw690%2F9d5a9484gd183d47adf2a%26690">
            <a:extLst>
              <a:ext uri="{FF2B5EF4-FFF2-40B4-BE49-F238E27FC236}">
                <a16:creationId xmlns:a16="http://schemas.microsoft.com/office/drawing/2014/main" id="{90610DF9-0CC4-4B3C-A803-E79A560310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728" b="24639"/>
          <a:stretch/>
        </p:blipFill>
        <p:spPr bwMode="auto">
          <a:xfrm>
            <a:off x="1403648" y="4077072"/>
            <a:ext cx="6624955" cy="2376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6" name="Rectangle 1"/>
          <p:cNvSpPr>
            <a:spLocks noChangeArrowheads="1"/>
          </p:cNvSpPr>
          <p:nvPr/>
        </p:nvSpPr>
        <p:spPr bwMode="auto">
          <a:xfrm>
            <a:off x="755576" y="620688"/>
            <a:ext cx="8137525" cy="951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623" tIns="44517" rIns="90623" bIns="44517"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b="1" dirty="0">
                <a:solidFill>
                  <a:srgbClr val="0066FF"/>
                </a:solidFill>
                <a:latin typeface="+mn-ea"/>
              </a:rPr>
              <a:t>数据元素</a:t>
            </a:r>
            <a:r>
              <a:rPr lang="zh-CN" altLang="en-US" sz="2800" b="1" dirty="0">
                <a:latin typeface="+mn-ea"/>
              </a:rPr>
              <a:t>是</a:t>
            </a:r>
            <a:r>
              <a:rPr lang="zh-CN" altLang="en-US" sz="2800" b="1" dirty="0">
                <a:solidFill>
                  <a:srgbClr val="0066FF"/>
                </a:solidFill>
                <a:latin typeface="+mn-ea"/>
              </a:rPr>
              <a:t>数据项</a:t>
            </a:r>
            <a:r>
              <a:rPr lang="zh-CN" altLang="en-US" sz="2800" b="1" dirty="0">
                <a:latin typeface="+mn-ea"/>
              </a:rPr>
              <a:t>的集合，</a:t>
            </a:r>
            <a:r>
              <a:rPr lang="zh-CN" altLang="en-US" sz="2800" b="1" dirty="0">
                <a:solidFill>
                  <a:srgbClr val="0066FF"/>
                </a:solidFill>
                <a:latin typeface="+mn-ea"/>
              </a:rPr>
              <a:t>数据对象</a:t>
            </a:r>
            <a:r>
              <a:rPr lang="zh-CN" altLang="en-US" sz="2800" b="1" dirty="0">
                <a:latin typeface="+mn-ea"/>
              </a:rPr>
              <a:t>是</a:t>
            </a:r>
            <a:r>
              <a:rPr lang="zh-CN" altLang="en-US" sz="2800" b="1" dirty="0">
                <a:solidFill>
                  <a:srgbClr val="0066FF"/>
                </a:solidFill>
                <a:latin typeface="+mn-ea"/>
              </a:rPr>
              <a:t>数据元素</a:t>
            </a:r>
            <a:r>
              <a:rPr lang="zh-CN" altLang="en-US" sz="2800" b="1" dirty="0">
                <a:latin typeface="+mn-ea"/>
              </a:rPr>
              <a:t>的集合</a:t>
            </a:r>
            <a:endParaRPr lang="zh-CN" altLang="en-US" sz="5400" b="1" dirty="0">
              <a:latin typeface="+mn-ea"/>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484784"/>
            <a:ext cx="5411552" cy="292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2582B182-924D-4051-8B8C-B7973097FFDF}"/>
              </a:ext>
            </a:extLst>
          </p:cNvPr>
          <p:cNvSpPr/>
          <p:nvPr/>
        </p:nvSpPr>
        <p:spPr>
          <a:xfrm>
            <a:off x="1619672" y="5517232"/>
            <a:ext cx="6768752" cy="646331"/>
          </a:xfrm>
          <a:prstGeom prst="rect">
            <a:avLst/>
          </a:prstGeom>
          <a:solidFill>
            <a:srgbClr val="FCDCB2"/>
          </a:solidFill>
          <a:effectLst>
            <a:outerShdw blurRad="50800" dist="38100" dir="2700000" algn="tl" rotWithShape="0">
              <a:prstClr val="black">
                <a:alpha val="40000"/>
              </a:prstClr>
            </a:outerShdw>
          </a:effectLst>
        </p:spPr>
        <p:txBody>
          <a:bodyPr wrap="square">
            <a:spAutoFit/>
          </a:bodyPr>
          <a:lstStyle/>
          <a:p>
            <a:pPr eaLnBrk="1" hangingPunct="1"/>
            <a:r>
              <a:rPr lang="zh-CN" altLang="en-US" b="1" dirty="0">
                <a:latin typeface="+mn-ea"/>
                <a:cs typeface="Times New Roman" panose="02020603050405020304" charset="0"/>
              </a:rPr>
              <a:t>数据元素</a:t>
            </a:r>
            <a:r>
              <a:rPr lang="en-US" altLang="zh-CN" b="1" dirty="0">
                <a:latin typeface="+mn-ea"/>
                <a:cs typeface="Times New Roman" panose="02020603050405020304" charset="0"/>
              </a:rPr>
              <a:t>:  </a:t>
            </a:r>
            <a:r>
              <a:rPr lang="zh-CN" altLang="en-US" b="1" dirty="0">
                <a:latin typeface="+mn-ea"/>
                <a:cs typeface="Times New Roman" panose="02020603050405020304" charset="0"/>
              </a:rPr>
              <a:t>数据中的一个“个体”，数据结构中讨论的基本单位</a:t>
            </a:r>
            <a:endParaRPr lang="zh-CN" altLang="en-US" sz="1400" b="1" dirty="0">
              <a:latin typeface="+mn-ea"/>
              <a:cs typeface="Times New Roman" panose="02020603050405020304" charset="0"/>
            </a:endParaRPr>
          </a:p>
          <a:p>
            <a:pPr eaLnBrk="1" hangingPunct="1"/>
            <a:r>
              <a:rPr lang="zh-CN" altLang="en-US" b="1" dirty="0">
                <a:latin typeface="+mn-ea"/>
                <a:cs typeface="Times New Roman" panose="02020603050405020304" charset="0"/>
              </a:rPr>
              <a:t>数据项：   数据结构中讨论的最小单位</a:t>
            </a:r>
            <a:endParaRPr lang="zh-CN" altLang="en-US" sz="1400" b="1" dirty="0">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www.taody.com/showimg.php?p=http://hiphotos.baidu.com/exp/pic/item/6648d73dc383cc919f3d62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692" y="1700212"/>
            <a:ext cx="7307262"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圆角矩形 1"/>
          <p:cNvSpPr/>
          <p:nvPr/>
        </p:nvSpPr>
        <p:spPr>
          <a:xfrm>
            <a:off x="414461" y="3940175"/>
            <a:ext cx="7705725" cy="360363"/>
          </a:xfrm>
          <a:prstGeom prst="round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文本框 2"/>
          <p:cNvSpPr txBox="1">
            <a:spLocks noChangeArrowheads="1"/>
          </p:cNvSpPr>
          <p:nvPr/>
        </p:nvSpPr>
        <p:spPr bwMode="auto">
          <a:xfrm>
            <a:off x="8120186" y="3571875"/>
            <a:ext cx="1276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dirty="0">
                <a:effectLst>
                  <a:outerShdw blurRad="38100" dist="38100" dir="2700000" algn="tl">
                    <a:srgbClr val="000000">
                      <a:alpha val="43137"/>
                    </a:srgbClr>
                  </a:outerShdw>
                </a:effectLst>
                <a:latin typeface="Arial" panose="020B0604020202020204" pitchFamily="34" charset="0"/>
              </a:rPr>
              <a:t>数据元素</a:t>
            </a:r>
          </a:p>
        </p:txBody>
      </p:sp>
      <p:sp>
        <p:nvSpPr>
          <p:cNvPr id="6" name="圆角矩形标注 3"/>
          <p:cNvSpPr/>
          <p:nvPr/>
        </p:nvSpPr>
        <p:spPr>
          <a:xfrm>
            <a:off x="8135814" y="3559050"/>
            <a:ext cx="1025525" cy="439737"/>
          </a:xfrm>
          <a:prstGeom prst="wedgeRoundRectCallout">
            <a:avLst>
              <a:gd name="adj1" fmla="val -47454"/>
              <a:gd name="adj2" fmla="val 90432"/>
              <a:gd name="adj3" fmla="val 16667"/>
            </a:avLst>
          </a:prstGeom>
          <a:solidFill>
            <a:schemeClr val="accent1">
              <a:alpha val="1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b="1" dirty="0">
              <a:effectLst>
                <a:outerShdw blurRad="38100" dist="38100" dir="2700000" algn="tl">
                  <a:srgbClr val="000000">
                    <a:alpha val="43137"/>
                  </a:srgbClr>
                </a:outerShdw>
              </a:effectLst>
            </a:endParaRPr>
          </a:p>
        </p:txBody>
      </p:sp>
      <p:sp>
        <p:nvSpPr>
          <p:cNvPr id="7" name="圆角矩形 4"/>
          <p:cNvSpPr/>
          <p:nvPr/>
        </p:nvSpPr>
        <p:spPr>
          <a:xfrm>
            <a:off x="1008186" y="3871913"/>
            <a:ext cx="792163" cy="496887"/>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圆角矩形标注 7"/>
          <p:cNvSpPr/>
          <p:nvPr/>
        </p:nvSpPr>
        <p:spPr>
          <a:xfrm>
            <a:off x="1008186" y="5203996"/>
            <a:ext cx="1025525" cy="439737"/>
          </a:xfrm>
          <a:prstGeom prst="wedgeRoundRectCallout">
            <a:avLst>
              <a:gd name="adj1" fmla="val -3530"/>
              <a:gd name="adj2" fmla="val -247855"/>
              <a:gd name="adj3" fmla="val 16667"/>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schemeClr val="tx1"/>
                </a:solidFill>
                <a:effectLst>
                  <a:outerShdw blurRad="38100" dist="38100" dir="2700000" algn="tl">
                    <a:srgbClr val="000000">
                      <a:alpha val="43137"/>
                    </a:srgbClr>
                  </a:outerShdw>
                </a:effectLst>
              </a:rPr>
              <a:t>数据项</a:t>
            </a:r>
          </a:p>
        </p:txBody>
      </p:sp>
      <p:sp>
        <p:nvSpPr>
          <p:cNvPr id="2" name="矩形 1"/>
          <p:cNvSpPr/>
          <p:nvPr/>
        </p:nvSpPr>
        <p:spPr>
          <a:xfrm>
            <a:off x="323528" y="429696"/>
            <a:ext cx="8208912" cy="954107"/>
          </a:xfrm>
          <a:prstGeom prst="rect">
            <a:avLst/>
          </a:prstGeom>
        </p:spPr>
        <p:txBody>
          <a:bodyPr wrap="square">
            <a:spAutoFit/>
          </a:bodyPr>
          <a:lstStyle/>
          <a:p>
            <a:pPr marL="457200" indent="-457200">
              <a:buFont typeface="Wingdings" panose="05000000000000000000" pitchFamily="2" charset="2"/>
              <a:buChar char="Ø"/>
            </a:pPr>
            <a:r>
              <a:rPr lang="zh-CN" altLang="en-US" sz="2800" b="1" dirty="0">
                <a:latin typeface="+mn-ea"/>
              </a:rPr>
              <a:t>表格表示了一个数据对象，每一行是一个</a:t>
            </a:r>
            <a:r>
              <a:rPr lang="zh-CN" altLang="en-US" sz="2800" b="1" dirty="0">
                <a:solidFill>
                  <a:srgbClr val="0066FF"/>
                </a:solidFill>
                <a:latin typeface="+mn-ea"/>
              </a:rPr>
              <a:t>数据元素</a:t>
            </a:r>
            <a:r>
              <a:rPr lang="zh-CN" altLang="en-US" sz="2800" b="1" dirty="0">
                <a:latin typeface="+mn-ea"/>
              </a:rPr>
              <a:t>，行中的每一列是一个</a:t>
            </a:r>
            <a:r>
              <a:rPr lang="zh-CN" altLang="en-US" sz="2800" b="1" dirty="0">
                <a:solidFill>
                  <a:srgbClr val="0066FF"/>
                </a:solidFill>
                <a:latin typeface="+mn-ea"/>
              </a:rPr>
              <a:t>数据项</a:t>
            </a:r>
            <a:endParaRPr lang="zh-CN" altLang="en-US" sz="2800" dirty="0">
              <a:solidFill>
                <a:srgbClr val="0066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21" name="Text Box 9"/>
          <p:cNvSpPr txBox="1">
            <a:spLocks noChangeArrowheads="1"/>
          </p:cNvSpPr>
          <p:nvPr/>
        </p:nvSpPr>
        <p:spPr bwMode="auto">
          <a:xfrm>
            <a:off x="609600" y="1905000"/>
            <a:ext cx="8305800" cy="4568825"/>
          </a:xfrm>
          <a:prstGeom prst="rect">
            <a:avLst/>
          </a:prstGeom>
          <a:noFill/>
          <a:ln w="9525">
            <a:noFill/>
            <a:miter lim="800000"/>
          </a:ln>
          <a:effectLst/>
        </p:spPr>
        <p:txBody>
          <a:bodyPr lIns="112947" tIns="56473" rIns="112947" bIns="56473">
            <a:spAutoFit/>
          </a:bodyPr>
          <a:lstStyle/>
          <a:p>
            <a:pPr defTabSz="1129030" eaLnBrk="1" fontAlgn="auto" hangingPunct="1">
              <a:spcBef>
                <a:spcPts val="0"/>
              </a:spcBef>
              <a:spcAft>
                <a:spcPts val="0"/>
              </a:spcAft>
              <a:defRPr/>
            </a:pPr>
            <a:r>
              <a:rPr lang="zh-CN" altLang="en-US" sz="3600" b="1" u="sng" dirty="0">
                <a:effectLst>
                  <a:outerShdw blurRad="38100" dist="38100" dir="2700000" algn="tl">
                    <a:srgbClr val="C0C0C0"/>
                  </a:outerShdw>
                </a:effectLst>
                <a:latin typeface="+mn-ea"/>
              </a:rPr>
              <a:t>数据结构</a:t>
            </a:r>
            <a:r>
              <a:rPr lang="zh-CN" altLang="en-US" sz="3600" b="1" dirty="0">
                <a:effectLst>
                  <a:outerShdw blurRad="38100" dist="38100" dir="2700000" algn="tl">
                    <a:srgbClr val="C0C0C0"/>
                  </a:outerShdw>
                </a:effectLst>
                <a:latin typeface="+mn-ea"/>
              </a:rPr>
              <a:t>由</a:t>
            </a:r>
            <a:r>
              <a:rPr lang="zh-CN" altLang="en-US" sz="3600" b="1" dirty="0">
                <a:solidFill>
                  <a:srgbClr val="0000CC"/>
                </a:solidFill>
                <a:effectLst>
                  <a:outerShdw blurRad="38100" dist="38100" dir="2700000" algn="tl">
                    <a:srgbClr val="C0C0C0"/>
                  </a:outerShdw>
                </a:effectLst>
                <a:latin typeface="+mn-ea"/>
              </a:rPr>
              <a:t>某一数据对象</a:t>
            </a:r>
            <a:r>
              <a:rPr lang="zh-CN" altLang="en-US" sz="3600" b="1" dirty="0">
                <a:effectLst>
                  <a:outerShdw blurRad="38100" dist="38100" dir="2700000" algn="tl">
                    <a:srgbClr val="C0C0C0"/>
                  </a:outerShdw>
                </a:effectLst>
                <a:latin typeface="+mn-ea"/>
              </a:rPr>
              <a:t>及</a:t>
            </a:r>
            <a:r>
              <a:rPr lang="zh-CN" altLang="en-US" sz="3600" b="1" dirty="0">
                <a:solidFill>
                  <a:srgbClr val="0000CC"/>
                </a:solidFill>
                <a:effectLst>
                  <a:outerShdw blurRad="38100" dist="38100" dir="2700000" algn="tl">
                    <a:srgbClr val="C0C0C0"/>
                  </a:outerShdw>
                </a:effectLst>
                <a:latin typeface="+mn-ea"/>
              </a:rPr>
              <a:t>该对象中所有数据成员</a:t>
            </a:r>
            <a:r>
              <a:rPr lang="zh-CN" altLang="en-US" sz="3600" b="1" dirty="0">
                <a:effectLst>
                  <a:outerShdw blurRad="38100" dist="38100" dir="2700000" algn="tl">
                    <a:srgbClr val="C0C0C0"/>
                  </a:outerShdw>
                </a:effectLst>
                <a:latin typeface="+mn-ea"/>
              </a:rPr>
              <a:t>之间的关系组成。记为：</a:t>
            </a:r>
          </a:p>
          <a:p>
            <a:pPr defTabSz="1129030" eaLnBrk="1" fontAlgn="auto" hangingPunct="1">
              <a:spcBef>
                <a:spcPts val="0"/>
              </a:spcBef>
              <a:spcAft>
                <a:spcPts val="0"/>
              </a:spcAft>
              <a:defRPr/>
            </a:pPr>
            <a:endParaRPr lang="zh-CN" altLang="en-US" sz="3600" b="1" dirty="0">
              <a:effectLst>
                <a:outerShdw blurRad="38100" dist="38100" dir="2700000" algn="tl">
                  <a:srgbClr val="C0C0C0"/>
                </a:outerShdw>
              </a:effectLst>
              <a:latin typeface="+mn-ea"/>
            </a:endParaRPr>
          </a:p>
          <a:p>
            <a:pPr defTabSz="1129030" eaLnBrk="1" fontAlgn="auto" hangingPunct="1">
              <a:spcBef>
                <a:spcPts val="0"/>
              </a:spcBef>
              <a:spcAft>
                <a:spcPts val="0"/>
              </a:spcAft>
              <a:defRPr/>
            </a:pPr>
            <a:r>
              <a:rPr lang="zh-CN" altLang="en-US" sz="3600" b="1" dirty="0">
                <a:effectLst>
                  <a:outerShdw blurRad="38100" dist="38100" dir="2700000" algn="tl">
                    <a:srgbClr val="C0C0C0"/>
                  </a:outerShdw>
                </a:effectLst>
                <a:latin typeface="+mn-ea"/>
              </a:rPr>
              <a:t>           </a:t>
            </a:r>
            <a:r>
              <a:rPr lang="en-US" altLang="zh-CN" sz="3600" b="1" dirty="0" err="1">
                <a:effectLst>
                  <a:outerShdw blurRad="38100" dist="38100" dir="2700000" algn="tl">
                    <a:srgbClr val="C0C0C0"/>
                  </a:outerShdw>
                </a:effectLst>
                <a:latin typeface="+mn-ea"/>
              </a:rPr>
              <a:t>Data_Structure</a:t>
            </a:r>
            <a:r>
              <a:rPr lang="en-US" altLang="zh-CN" sz="3600" b="1" dirty="0">
                <a:effectLst>
                  <a:outerShdw blurRad="38100" dist="38100" dir="2700000" algn="tl">
                    <a:srgbClr val="C0C0C0"/>
                  </a:outerShdw>
                </a:effectLst>
                <a:latin typeface="+mn-ea"/>
              </a:rPr>
              <a:t> = {D, R}</a:t>
            </a:r>
          </a:p>
          <a:p>
            <a:pPr defTabSz="1129030" eaLnBrk="1" fontAlgn="auto" hangingPunct="1">
              <a:spcBef>
                <a:spcPts val="0"/>
              </a:spcBef>
              <a:spcAft>
                <a:spcPts val="0"/>
              </a:spcAft>
              <a:defRPr/>
            </a:pPr>
            <a:r>
              <a:rPr lang="zh-CN" altLang="en-US" sz="3600" b="1" dirty="0">
                <a:effectLst>
                  <a:outerShdw blurRad="38100" dist="38100" dir="2700000" algn="tl">
                    <a:srgbClr val="C0C0C0"/>
                  </a:outerShdw>
                </a:effectLst>
                <a:latin typeface="+mn-ea"/>
              </a:rPr>
              <a:t>     </a:t>
            </a:r>
          </a:p>
          <a:p>
            <a:pPr defTabSz="1129030" eaLnBrk="1" fontAlgn="auto" hangingPunct="1">
              <a:spcBef>
                <a:spcPts val="0"/>
              </a:spcBef>
              <a:spcAft>
                <a:spcPts val="0"/>
              </a:spcAft>
              <a:defRPr/>
            </a:pPr>
            <a:r>
              <a:rPr lang="zh-CN" altLang="en-US" sz="3600" b="1" dirty="0">
                <a:effectLst>
                  <a:outerShdw blurRad="38100" dist="38100" dir="2700000" algn="tl">
                    <a:srgbClr val="C0C0C0"/>
                  </a:outerShdw>
                </a:effectLst>
                <a:latin typeface="+mn-ea"/>
              </a:rPr>
              <a:t>其中，</a:t>
            </a:r>
            <a:r>
              <a:rPr lang="en-US" altLang="zh-CN" sz="3600" b="1" dirty="0">
                <a:effectLst>
                  <a:outerShdw blurRad="38100" dist="38100" dir="2700000" algn="tl">
                    <a:srgbClr val="C0C0C0"/>
                  </a:outerShdw>
                </a:effectLst>
                <a:latin typeface="+mn-ea"/>
              </a:rPr>
              <a:t>D</a:t>
            </a:r>
            <a:r>
              <a:rPr lang="zh-CN" altLang="en-US" sz="3600" b="1" dirty="0">
                <a:effectLst>
                  <a:outerShdw blurRad="38100" dist="38100" dir="2700000" algn="tl">
                    <a:srgbClr val="C0C0C0"/>
                  </a:outerShdw>
                </a:effectLst>
                <a:latin typeface="+mn-ea"/>
              </a:rPr>
              <a:t>是某一数据对象，</a:t>
            </a:r>
            <a:r>
              <a:rPr lang="en-US" altLang="zh-CN" sz="3600" b="1" dirty="0">
                <a:effectLst>
                  <a:outerShdw blurRad="38100" dist="38100" dir="2700000" algn="tl">
                    <a:srgbClr val="C0C0C0"/>
                  </a:outerShdw>
                </a:effectLst>
                <a:latin typeface="+mn-ea"/>
              </a:rPr>
              <a:t>R</a:t>
            </a:r>
            <a:r>
              <a:rPr lang="zh-CN" altLang="en-US" sz="3600" b="1" dirty="0">
                <a:effectLst>
                  <a:outerShdw blurRad="38100" dist="38100" dir="2700000" algn="tl">
                    <a:srgbClr val="C0C0C0"/>
                  </a:outerShdw>
                </a:effectLst>
                <a:latin typeface="+mn-ea"/>
              </a:rPr>
              <a:t>是该对象中所有数据成员之间的关系的有限集合。</a:t>
            </a:r>
          </a:p>
          <a:p>
            <a:pPr defTabSz="1129030" eaLnBrk="1" fontAlgn="auto" hangingPunct="1">
              <a:spcBef>
                <a:spcPts val="0"/>
              </a:spcBef>
              <a:spcAft>
                <a:spcPts val="0"/>
              </a:spcAft>
              <a:defRPr/>
            </a:pPr>
            <a:endParaRPr lang="zh-CN" altLang="en-US" sz="4000" dirty="0">
              <a:latin typeface="+mn-ea"/>
            </a:endParaRPr>
          </a:p>
        </p:txBody>
      </p:sp>
      <p:sp>
        <p:nvSpPr>
          <p:cNvPr id="320557" name="Rectangle 45"/>
          <p:cNvSpPr>
            <a:spLocks noChangeArrowheads="1"/>
          </p:cNvSpPr>
          <p:nvPr/>
        </p:nvSpPr>
        <p:spPr bwMode="auto">
          <a:xfrm>
            <a:off x="467544" y="620688"/>
            <a:ext cx="5397698" cy="643901"/>
          </a:xfrm>
          <a:prstGeom prst="rect">
            <a:avLst/>
          </a:prstGeom>
          <a:noFill/>
          <a:ln w="12700">
            <a:noFill/>
            <a:miter lim="800000"/>
          </a:ln>
          <a:effectLst/>
        </p:spPr>
        <p:txBody>
          <a:bodyPr wrap="square" lIns="90623" tIns="44517" rIns="90623" bIns="44517">
            <a:spAutoFit/>
          </a:bodyPr>
          <a:lstStyle/>
          <a:p>
            <a:pPr defTabSz="916305" eaLnBrk="1" fontAlgn="auto" hangingPunct="1">
              <a:spcBef>
                <a:spcPct val="20000"/>
              </a:spcBef>
              <a:spcAft>
                <a:spcPts val="0"/>
              </a:spcAft>
              <a:buClr>
                <a:schemeClr val="tx1"/>
              </a:buClr>
              <a:buSzPct val="100000"/>
              <a:defRPr/>
            </a:pPr>
            <a:r>
              <a:rPr kumimoji="1" lang="zh-CN" altLang="en-US" sz="3600" b="1" dirty="0">
                <a:solidFill>
                  <a:srgbClr val="0066CC"/>
                </a:solidFill>
                <a:effectLst>
                  <a:outerShdw blurRad="38100" dist="38100" dir="2700000" algn="tl">
                    <a:srgbClr val="C0C0C0"/>
                  </a:outerShdw>
                </a:effectLst>
                <a:highlight>
                  <a:srgbClr val="FFFFCC"/>
                </a:highlight>
                <a:latin typeface="+mn-ea"/>
              </a:rPr>
              <a:t>数据结构的形式定义</a:t>
            </a:r>
            <a:endParaRPr kumimoji="1" lang="en-US" altLang="zh-CN" sz="3600" b="1" dirty="0">
              <a:solidFill>
                <a:srgbClr val="0066CC"/>
              </a:solidFill>
              <a:effectLst>
                <a:outerShdw blurRad="38100" dist="38100" dir="2700000" algn="tl">
                  <a:srgbClr val="C0C0C0"/>
                </a:outerShdw>
              </a:effectLst>
              <a:highlight>
                <a:srgbClr val="FFFFCC"/>
              </a:highlight>
              <a:latin typeface="+mn-ea"/>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539750" y="685800"/>
            <a:ext cx="7772400" cy="838200"/>
          </a:xfrm>
          <a:prstGeom prst="rect">
            <a:avLst/>
          </a:prstGeom>
        </p:spPr>
        <p:txBody>
          <a:bodyPr vert="horz" lIns="91440" tIns="45720" rIns="91440" bIns="45720" rtlCol="0" anchor="b">
            <a:normAutofit/>
          </a:bodyPr>
          <a:lstStyle>
            <a:lvl1pPr>
              <a:lnSpc>
                <a:spcPct val="80000"/>
              </a:lnSpc>
              <a:defRPr sz="3200" b="1" cap="all" spc="10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defRPr>
            </a:lvl1pPr>
            <a:lvl2pPr>
              <a:lnSpc>
                <a:spcPct val="80000"/>
              </a:lnSpc>
              <a:defRPr sz="4400">
                <a:solidFill>
                  <a:srgbClr val="0D0D0D"/>
                </a:solidFill>
                <a:latin typeface="Tw Cen MT Condensed" panose="020B0606020104020203" pitchFamily="34" charset="0"/>
              </a:defRPr>
            </a:lvl2pPr>
            <a:lvl3pPr>
              <a:lnSpc>
                <a:spcPct val="80000"/>
              </a:lnSpc>
              <a:defRPr sz="4400">
                <a:solidFill>
                  <a:srgbClr val="0D0D0D"/>
                </a:solidFill>
                <a:latin typeface="Tw Cen MT Condensed" panose="020B0606020104020203" pitchFamily="34" charset="0"/>
              </a:defRPr>
            </a:lvl3pPr>
            <a:lvl4pPr>
              <a:lnSpc>
                <a:spcPct val="80000"/>
              </a:lnSpc>
              <a:defRPr sz="4400">
                <a:solidFill>
                  <a:srgbClr val="0D0D0D"/>
                </a:solidFill>
                <a:latin typeface="Tw Cen MT Condensed" panose="020B0606020104020203" pitchFamily="34" charset="0"/>
              </a:defRPr>
            </a:lvl4pPr>
            <a:lvl5pPr>
              <a:lnSpc>
                <a:spcPct val="80000"/>
              </a:lnSpc>
              <a:defRPr sz="4400">
                <a:solidFill>
                  <a:srgbClr val="0D0D0D"/>
                </a:solidFill>
                <a:latin typeface="Tw Cen MT Condensed" panose="020B0606020104020203" pitchFamily="34" charset="0"/>
              </a:defRPr>
            </a:lvl5pPr>
            <a:lvl6pPr marL="457200" fontAlgn="base">
              <a:lnSpc>
                <a:spcPct val="80000"/>
              </a:lnSpc>
              <a:spcBef>
                <a:spcPct val="0"/>
              </a:spcBef>
              <a:spcAft>
                <a:spcPct val="0"/>
              </a:spcAft>
              <a:defRPr sz="4400">
                <a:solidFill>
                  <a:srgbClr val="0D0D0D"/>
                </a:solidFill>
                <a:latin typeface="Tw Cen MT Condensed" panose="020B0606020104020203" pitchFamily="34" charset="0"/>
              </a:defRPr>
            </a:lvl6pPr>
            <a:lvl7pPr marL="914400" fontAlgn="base">
              <a:lnSpc>
                <a:spcPct val="80000"/>
              </a:lnSpc>
              <a:spcBef>
                <a:spcPct val="0"/>
              </a:spcBef>
              <a:spcAft>
                <a:spcPct val="0"/>
              </a:spcAft>
              <a:defRPr sz="4400">
                <a:solidFill>
                  <a:srgbClr val="0D0D0D"/>
                </a:solidFill>
                <a:latin typeface="Tw Cen MT Condensed" panose="020B0606020104020203" pitchFamily="34" charset="0"/>
              </a:defRPr>
            </a:lvl7pPr>
            <a:lvl8pPr marL="1371600" fontAlgn="base">
              <a:lnSpc>
                <a:spcPct val="80000"/>
              </a:lnSpc>
              <a:spcBef>
                <a:spcPct val="0"/>
              </a:spcBef>
              <a:spcAft>
                <a:spcPct val="0"/>
              </a:spcAft>
              <a:defRPr sz="4400">
                <a:solidFill>
                  <a:srgbClr val="0D0D0D"/>
                </a:solidFill>
                <a:latin typeface="Tw Cen MT Condensed" panose="020B0606020104020203" pitchFamily="34" charset="0"/>
              </a:defRPr>
            </a:lvl8pPr>
            <a:lvl9pPr marL="1828800" fontAlgn="base">
              <a:lnSpc>
                <a:spcPct val="80000"/>
              </a:lnSpc>
              <a:spcBef>
                <a:spcPct val="0"/>
              </a:spcBef>
              <a:spcAft>
                <a:spcPct val="0"/>
              </a:spcAft>
              <a:defRPr sz="4400">
                <a:solidFill>
                  <a:srgbClr val="0D0D0D"/>
                </a:solidFill>
                <a:latin typeface="Tw Cen MT Condensed" panose="020B0606020104020203" pitchFamily="34" charset="0"/>
              </a:defRPr>
            </a:lvl9pPr>
          </a:lstStyle>
          <a:p>
            <a:r>
              <a:rPr lang="zh-CN" altLang="en-US" dirty="0"/>
              <a:t>教材</a:t>
            </a:r>
          </a:p>
        </p:txBody>
      </p:sp>
      <p:pic>
        <p:nvPicPr>
          <p:cNvPr id="13319" name="Picture 19" descr="https://timgsa.baidu.com/timg?image&amp;quality=80&amp;size=b9999_10000&amp;sec=1599483015253&amp;di=8e54f78b47277e2675dd867f6a7c0bd2&amp;imgtype=0&amp;src=http%3A%2F%2Fimg.yzcdn.cn%2Fupload_files%2F2018%2F08%2F19%2FFlQKe0QhmZN1jFe6RxyUnTHZd-C3.jpg%3FimageView2%2F2%2Fw%2F580%2Fh%2F580%2Fq%2F75%2Fformat%2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6552" y="93312"/>
            <a:ext cx="2252663" cy="225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546BB51-4932-4102-ACE0-6B15C1093B3A}"/>
              </a:ext>
            </a:extLst>
          </p:cNvPr>
          <p:cNvPicPr>
            <a:picLocks noChangeAspect="1"/>
          </p:cNvPicPr>
          <p:nvPr/>
        </p:nvPicPr>
        <p:blipFill>
          <a:blip r:embed="rId4"/>
          <a:stretch>
            <a:fillRect/>
          </a:stretch>
        </p:blipFill>
        <p:spPr>
          <a:xfrm>
            <a:off x="6804248" y="2708920"/>
            <a:ext cx="1430098" cy="2045834"/>
          </a:xfrm>
          <a:prstGeom prst="rect">
            <a:avLst/>
          </a:prstGeom>
        </p:spPr>
      </p:pic>
      <p:sp>
        <p:nvSpPr>
          <p:cNvPr id="11" name="Rectangle 3">
            <a:extLst>
              <a:ext uri="{FF2B5EF4-FFF2-40B4-BE49-F238E27FC236}">
                <a16:creationId xmlns:a16="http://schemas.microsoft.com/office/drawing/2014/main" id="{BBAEE930-D513-45E9-8FD1-7CE4A04F58D5}"/>
              </a:ext>
            </a:extLst>
          </p:cNvPr>
          <p:cNvSpPr txBox="1">
            <a:spLocks noChangeArrowheads="1"/>
          </p:cNvSpPr>
          <p:nvPr/>
        </p:nvSpPr>
        <p:spPr>
          <a:xfrm>
            <a:off x="685800" y="1700213"/>
            <a:ext cx="7772400" cy="4352925"/>
          </a:xfrm>
          <a:prstGeom prst="rect">
            <a:avLst/>
          </a:prstGeom>
        </p:spPr>
        <p:txBody>
          <a:bodyPr/>
          <a:lstStyle>
            <a:lvl1pPr marL="265430" indent="-265430" algn="l" rtl="0" eaLnBrk="0" fontAlgn="base" hangingPunct="0">
              <a:spcBef>
                <a:spcPts val="250"/>
              </a:spcBef>
              <a:spcAft>
                <a:spcPct val="0"/>
              </a:spcAft>
              <a:buClr>
                <a:schemeClr val="accent1"/>
              </a:buClr>
              <a:buSzPct val="80000"/>
              <a:buFont typeface="Wingdings 2" panose="05020102010507070707" pitchFamily="18" charset="2"/>
              <a:buChar char=""/>
              <a:defRPr sz="2800" kern="1200">
                <a:solidFill>
                  <a:schemeClr val="tx1"/>
                </a:solidFill>
                <a:latin typeface="+mn-lt"/>
                <a:ea typeface="+mn-ea"/>
                <a:cs typeface="+mn-cs"/>
              </a:defRPr>
            </a:lvl1pPr>
            <a:lvl2pPr marL="548005" indent="-200025" algn="l" rtl="0" eaLnBrk="0" fontAlgn="base" hangingPunct="0">
              <a:spcBef>
                <a:spcPts val="250"/>
              </a:spcBef>
              <a:spcAft>
                <a:spcPct val="0"/>
              </a:spcAft>
              <a:buClr>
                <a:schemeClr val="accent1"/>
              </a:buClr>
              <a:buSzPct val="100000"/>
              <a:buFont typeface="Verdana" panose="020B0604030504040204" pitchFamily="34" charset="0"/>
              <a:buChar char="◦"/>
              <a:defRPr sz="2400" kern="1200">
                <a:solidFill>
                  <a:schemeClr val="tx1"/>
                </a:solidFill>
                <a:latin typeface="+mn-lt"/>
                <a:ea typeface="+mn-ea"/>
                <a:cs typeface="+mn-cs"/>
              </a:defRPr>
            </a:lvl2pPr>
            <a:lvl3pPr marL="786130" indent="-182880" algn="l" rtl="0" eaLnBrk="0" fontAlgn="base" hangingPunct="0">
              <a:spcBef>
                <a:spcPts val="250"/>
              </a:spcBef>
              <a:spcAft>
                <a:spcPct val="0"/>
              </a:spcAft>
              <a:buClr>
                <a:srgbClr val="01C4FF"/>
              </a:buClr>
              <a:buSzPct val="100000"/>
              <a:buFont typeface="Wingdings 2" panose="05020102010507070707" pitchFamily="18" charset="2"/>
              <a:buChar char=""/>
              <a:defRPr sz="2200" kern="1200">
                <a:solidFill>
                  <a:schemeClr val="tx1"/>
                </a:solidFill>
                <a:latin typeface="+mn-lt"/>
                <a:ea typeface="+mn-ea"/>
                <a:cs typeface="+mn-cs"/>
              </a:defRPr>
            </a:lvl3pPr>
            <a:lvl4pPr marL="1024255" indent="-182880" algn="l" rtl="0" eaLnBrk="0" fontAlgn="base" hangingPunct="0">
              <a:spcBef>
                <a:spcPts val="225"/>
              </a:spcBef>
              <a:spcAft>
                <a:spcPct val="0"/>
              </a:spcAft>
              <a:buClr>
                <a:srgbClr val="01C4FF"/>
              </a:buClr>
              <a:buSzPct val="112000"/>
              <a:buFont typeface="Verdana" panose="020B0604030504040204" pitchFamily="34" charset="0"/>
              <a:buChar char="◦"/>
              <a:defRPr sz="1900" kern="1200">
                <a:solidFill>
                  <a:schemeClr val="tx1"/>
                </a:solidFill>
                <a:latin typeface="+mn-lt"/>
                <a:ea typeface="+mn-ea"/>
                <a:cs typeface="+mn-cs"/>
              </a:defRPr>
            </a:lvl4pPr>
            <a:lvl5pPr marL="1279525" indent="-182880" algn="l" rtl="0" eaLnBrk="0" fontAlgn="base" hangingPunct="0">
              <a:spcBef>
                <a:spcPts val="250"/>
              </a:spcBef>
              <a:spcAft>
                <a:spcPct val="0"/>
              </a:spcAft>
              <a:buClr>
                <a:srgbClr val="09FFFF"/>
              </a:buClr>
              <a:buSzPct val="100000"/>
              <a:buFont typeface="Wingdings 2" panose="05020102010507070707" pitchFamily="18" charset="2"/>
              <a:buChar char=""/>
              <a:defRPr sz="2000" kern="1200">
                <a:solidFill>
                  <a:schemeClr val="tx1"/>
                </a:solidFill>
                <a:latin typeface="+mn-lt"/>
                <a:ea typeface="+mn-ea"/>
                <a:cs typeface="+mn-cs"/>
              </a:defRPr>
            </a:lvl5pPr>
            <a:lvl6pPr marL="1490345" indent="-182880" algn="l" rtl="0" eaLnBrk="1" latinLnBrk="0" hangingPunct="1">
              <a:spcBef>
                <a:spcPts val="250"/>
              </a:spcBef>
              <a:buClr>
                <a:schemeClr val="accent3">
                  <a:tint val="85000"/>
                  <a:satMod val="275000"/>
                </a:schemeClr>
              </a:buClr>
              <a:buSzPct val="100000"/>
              <a:buFont typeface="Verdana" panose="020B0604030504040204"/>
              <a:buChar char="◦"/>
              <a:defRPr kumimoji="0" sz="1700" kern="1200" baseline="0">
                <a:solidFill>
                  <a:schemeClr val="tx1"/>
                </a:solidFill>
                <a:latin typeface="+mn-lt"/>
                <a:ea typeface="+mn-ea"/>
                <a:cs typeface="+mn-cs"/>
              </a:defRPr>
            </a:lvl6pPr>
            <a:lvl7pPr marL="1700530" indent="-182880" algn="l" rtl="0" eaLnBrk="1" latinLnBrk="0" hangingPunct="1">
              <a:spcBef>
                <a:spcPts val="255"/>
              </a:spcBef>
              <a:buClr>
                <a:schemeClr val="accent3">
                  <a:tint val="85000"/>
                  <a:satMod val="275000"/>
                </a:schemeClr>
              </a:buClr>
              <a:buSzPct val="100000"/>
              <a:buFont typeface="Wingdings 2" panose="05020102010507070707"/>
              <a:buChar char=""/>
              <a:defRPr kumimoji="0" sz="1500" kern="1200">
                <a:solidFill>
                  <a:schemeClr val="tx1"/>
                </a:solidFill>
                <a:latin typeface="+mn-lt"/>
                <a:ea typeface="+mn-ea"/>
                <a:cs typeface="+mn-cs"/>
              </a:defRPr>
            </a:lvl7pPr>
            <a:lvl8pPr marL="1920240" indent="-182880" algn="l" rtl="0" eaLnBrk="1" latinLnBrk="0" hangingPunct="1">
              <a:spcBef>
                <a:spcPts val="255"/>
              </a:spcBef>
              <a:buClr>
                <a:schemeClr val="accent3">
                  <a:tint val="85000"/>
                  <a:satMod val="275000"/>
                </a:schemeClr>
              </a:buClr>
              <a:buSzPct val="100000"/>
              <a:buFont typeface="Verdana" panose="020B0604030504040204"/>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panose="05020102010507070707"/>
              <a:buChar char=""/>
              <a:defRPr kumimoji="0" sz="1500" kern="1200">
                <a:solidFill>
                  <a:schemeClr val="tx1"/>
                </a:solidFill>
                <a:latin typeface="+mn-lt"/>
                <a:ea typeface="+mn-ea"/>
                <a:cs typeface="+mn-cs"/>
              </a:defRPr>
            </a:lvl9pPr>
          </a:lstStyle>
          <a:p>
            <a:pPr eaLnBrk="1" hangingPunct="1">
              <a:buFontTx/>
              <a:buNone/>
              <a:defRPr/>
            </a:pPr>
            <a:r>
              <a:rPr lang="en-US" altLang="zh-CN" sz="2400" dirty="0">
                <a:solidFill>
                  <a:srgbClr val="0000FF"/>
                </a:solidFill>
                <a:latin typeface="华文中宋" panose="02010600040101010101" pitchFamily="2" charset="-122"/>
                <a:ea typeface="华文中宋" panose="02010600040101010101" pitchFamily="2" charset="-122"/>
              </a:rPr>
              <a:t> </a:t>
            </a:r>
          </a:p>
          <a:p>
            <a:pPr eaLnBrk="1" hangingPunct="1">
              <a:buFontTx/>
              <a:buNone/>
              <a:defRPr/>
            </a:pPr>
            <a:endParaRPr lang="en-US" altLang="zh-CN" sz="2400" dirty="0">
              <a:solidFill>
                <a:srgbClr val="0000FF"/>
              </a:solidFill>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Ø"/>
              <a:defRPr/>
            </a:pPr>
            <a:r>
              <a:rPr lang="en-US" altLang="zh-CN" sz="2400" dirty="0">
                <a:latin typeface="华文中宋" panose="02010600040101010101" pitchFamily="2" charset="-122"/>
                <a:ea typeface="华文中宋" panose="02010600040101010101" pitchFamily="2" charset="-122"/>
              </a:rPr>
              <a:t> </a:t>
            </a:r>
            <a:r>
              <a:rPr lang="zh-CN" altLang="en-US" sz="2400" dirty="0">
                <a:latin typeface="华文中宋" panose="02010600040101010101" pitchFamily="2" charset="-122"/>
                <a:ea typeface="华文中宋" panose="02010600040101010101" pitchFamily="2" charset="-122"/>
              </a:rPr>
              <a:t>  </a:t>
            </a:r>
            <a:r>
              <a:rPr lang="en-US" altLang="zh-CN" sz="2400" dirty="0">
                <a:latin typeface="华文中宋" panose="02010600040101010101" pitchFamily="2" charset="-122"/>
                <a:ea typeface="华文中宋" panose="02010600040101010101" pitchFamily="2" charset="-122"/>
              </a:rPr>
              <a:t>《</a:t>
            </a:r>
            <a:r>
              <a:rPr lang="zh-CN" altLang="en-US" sz="2400" dirty="0">
                <a:latin typeface="华文中宋" panose="02010600040101010101" pitchFamily="2" charset="-122"/>
                <a:ea typeface="华文中宋" panose="02010600040101010101" pitchFamily="2" charset="-122"/>
              </a:rPr>
              <a:t>数据结构（用面向对象方法与</a:t>
            </a:r>
            <a:r>
              <a:rPr lang="en-US" altLang="zh-CN" sz="2400" dirty="0">
                <a:latin typeface="华文中宋" panose="02010600040101010101" pitchFamily="2" charset="-122"/>
                <a:ea typeface="华文中宋" panose="02010600040101010101" pitchFamily="2" charset="-122"/>
              </a:rPr>
              <a:t>C++</a:t>
            </a: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r>
              <a:rPr lang="zh-CN" altLang="zh-CN" sz="2400" dirty="0">
                <a:latin typeface="华文中宋" panose="02010600040101010101" pitchFamily="2" charset="-122"/>
                <a:ea typeface="华文中宋" panose="02010600040101010101" pitchFamily="2" charset="-122"/>
              </a:rPr>
              <a:t>描述）</a:t>
            </a:r>
            <a:r>
              <a:rPr lang="en-US" altLang="zh-CN" sz="2400" dirty="0">
                <a:latin typeface="华文中宋" panose="02010600040101010101" pitchFamily="2" charset="-122"/>
                <a:ea typeface="华文中宋" panose="02010600040101010101" pitchFamily="2" charset="-122"/>
              </a:rPr>
              <a:t>》</a:t>
            </a: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r>
              <a:rPr lang="en-US" altLang="zh-CN" sz="2400" dirty="0">
                <a:latin typeface="隶书" panose="02010509060101010101" pitchFamily="49" charset="-122"/>
                <a:ea typeface="隶书" panose="02010509060101010101" pitchFamily="49" charset="-122"/>
              </a:rPr>
              <a:t>	</a:t>
            </a:r>
            <a:r>
              <a:rPr lang="zh-CN" altLang="zh-CN" sz="2400" dirty="0">
                <a:latin typeface="隶书" panose="02010509060101010101" pitchFamily="49" charset="-122"/>
                <a:ea typeface="隶书" panose="02010509060101010101" pitchFamily="49" charset="-122"/>
              </a:rPr>
              <a:t> </a:t>
            </a:r>
            <a:r>
              <a:rPr lang="en-US" altLang="zh-CN" sz="2400" dirty="0">
                <a:latin typeface="隶书" panose="02010509060101010101" pitchFamily="49" charset="-122"/>
                <a:ea typeface="隶书" panose="02010509060101010101" pitchFamily="49" charset="-122"/>
              </a:rPr>
              <a:t>/</a:t>
            </a:r>
            <a:r>
              <a:rPr lang="zh-CN" altLang="zh-CN" sz="2400" dirty="0">
                <a:solidFill>
                  <a:srgbClr val="0066FF"/>
                </a:solidFill>
                <a:latin typeface="隶书" panose="02010509060101010101" pitchFamily="49" charset="-122"/>
                <a:ea typeface="隶书" panose="02010509060101010101" pitchFamily="49" charset="-122"/>
              </a:rPr>
              <a:t>殷人昆等</a:t>
            </a:r>
            <a:r>
              <a:rPr lang="en-US" altLang="zh-CN" sz="2400" dirty="0">
                <a:solidFill>
                  <a:srgbClr val="0066FF"/>
                </a:solidFill>
                <a:latin typeface="隶书" panose="02010509060101010101" pitchFamily="49" charset="-122"/>
                <a:ea typeface="隶书" panose="02010509060101010101" pitchFamily="49" charset="-122"/>
              </a:rPr>
              <a:t> </a:t>
            </a:r>
            <a:r>
              <a:rPr lang="en-US" altLang="zh-CN" sz="2400" dirty="0">
                <a:latin typeface="隶书" panose="02010509060101010101" pitchFamily="49" charset="-122"/>
                <a:ea typeface="隶书" panose="02010509060101010101" pitchFamily="49" charset="-122"/>
              </a:rPr>
              <a:t>/</a:t>
            </a:r>
            <a:r>
              <a:rPr lang="en-US" altLang="zh-CN" sz="2400" dirty="0">
                <a:solidFill>
                  <a:srgbClr val="0066FF"/>
                </a:solidFill>
                <a:latin typeface="隶书" panose="02010509060101010101" pitchFamily="49" charset="-122"/>
                <a:ea typeface="隶书" panose="02010509060101010101" pitchFamily="49" charset="-122"/>
              </a:rPr>
              <a:t> </a:t>
            </a:r>
            <a:r>
              <a:rPr lang="zh-CN" altLang="en-US" sz="2400" dirty="0">
                <a:latin typeface="隶书" panose="02010509060101010101" pitchFamily="49" charset="-122"/>
                <a:ea typeface="隶书" panose="02010509060101010101" pitchFamily="49" charset="-122"/>
              </a:rPr>
              <a:t>清华大学出版社</a:t>
            </a:r>
            <a:endParaRPr lang="en-US" altLang="zh-CN" sz="2400" dirty="0">
              <a:latin typeface="隶书" panose="02010509060101010101" pitchFamily="49" charset="-122"/>
              <a:ea typeface="隶书" panose="02010509060101010101" pitchFamily="49" charset="-122"/>
            </a:endParaRPr>
          </a:p>
          <a:p>
            <a:pPr eaLnBrk="1" hangingPunct="1">
              <a:buFontTx/>
              <a:buNone/>
              <a:defRPr/>
            </a:pPr>
            <a:r>
              <a:rPr lang="zh-CN" altLang="en-US" sz="2400" dirty="0">
                <a:latin typeface="华文中宋" panose="02010600040101010101" pitchFamily="2" charset="-122"/>
                <a:ea typeface="华文中宋" panose="02010600040101010101" pitchFamily="2" charset="-122"/>
              </a:rPr>
              <a:t>       </a:t>
            </a: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endParaRPr lang="zh-CN" altLang="zh-CN" sz="240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Ø"/>
              <a:defRPr/>
            </a:pPr>
            <a:r>
              <a:rPr lang="en-US" altLang="zh-CN" sz="2400" dirty="0">
                <a:latin typeface="华文中宋" panose="02010600040101010101" pitchFamily="2" charset="-122"/>
                <a:ea typeface="华文中宋" panose="02010600040101010101" pitchFamily="2" charset="-122"/>
                <a:cs typeface="Arial Unicode MS" panose="020B0604020202020204" pitchFamily="34" charset="-122"/>
              </a:rPr>
              <a:t>  《</a:t>
            </a:r>
            <a:r>
              <a:rPr lang="zh-CN" altLang="en-US" sz="2400" dirty="0">
                <a:latin typeface="华文中宋" panose="02010600040101010101" pitchFamily="2" charset="-122"/>
                <a:ea typeface="华文中宋" panose="02010600040101010101" pitchFamily="2" charset="-122"/>
                <a:cs typeface="Arial Unicode MS" panose="020B0604020202020204" pitchFamily="34" charset="-122"/>
              </a:rPr>
              <a:t>算法导论</a:t>
            </a:r>
            <a:r>
              <a:rPr lang="en-US" altLang="zh-CN" sz="2400" dirty="0">
                <a:latin typeface="华文中宋" panose="02010600040101010101" pitchFamily="2" charset="-122"/>
                <a:ea typeface="华文中宋" panose="02010600040101010101" pitchFamily="2" charset="-122"/>
                <a:cs typeface="Arial Unicode MS" panose="020B0604020202020204" pitchFamily="34" charset="-122"/>
              </a:rPr>
              <a:t>》</a:t>
            </a:r>
            <a:r>
              <a:rPr lang="zh-CN" altLang="en-US" sz="2400" dirty="0">
                <a:latin typeface="华文中宋" panose="02010600040101010101" pitchFamily="2" charset="-122"/>
                <a:ea typeface="华文中宋" panose="02010600040101010101" pitchFamily="2" charset="-122"/>
                <a:cs typeface="Arial Unicode MS" panose="020B0604020202020204" pitchFamily="34" charset="-122"/>
              </a:rPr>
              <a:t>（第三版）（</a:t>
            </a:r>
            <a:r>
              <a:rPr lang="en-US" altLang="zh-CN" sz="2400" dirty="0">
                <a:solidFill>
                  <a:srgbClr val="0066FF"/>
                </a:solidFill>
              </a:rPr>
              <a:t>CLRS</a:t>
            </a:r>
            <a:r>
              <a:rPr lang="zh-CN" altLang="en-US" sz="2400" dirty="0">
                <a:latin typeface="华文中宋" panose="02010600040101010101" pitchFamily="2" charset="-122"/>
                <a:ea typeface="华文中宋" panose="02010600040101010101" pitchFamily="2" charset="-122"/>
              </a:rPr>
              <a:t>版</a:t>
            </a:r>
            <a:r>
              <a:rPr lang="zh-CN" altLang="en-US" sz="2400" dirty="0">
                <a:latin typeface="华文中宋" panose="02010600040101010101" pitchFamily="2" charset="-122"/>
                <a:ea typeface="华文中宋" panose="02010600040101010101" pitchFamily="2" charset="-122"/>
                <a:cs typeface="Arial Unicode MS" panose="020B0604020202020204" pitchFamily="34" charset="-122"/>
              </a:rPr>
              <a:t>）</a:t>
            </a:r>
            <a:endParaRPr lang="en-US" altLang="zh-CN" sz="2400" dirty="0">
              <a:latin typeface="华文中宋" panose="02010600040101010101" pitchFamily="2" charset="-122"/>
              <a:ea typeface="华文中宋" panose="02010600040101010101" pitchFamily="2" charset="-122"/>
              <a:cs typeface="Arial Unicode MS" panose="020B0604020202020204" pitchFamily="34" charset="-122"/>
            </a:endParaRPr>
          </a:p>
          <a:p>
            <a:pPr marL="347980" lvl="1" indent="0" eaLnBrk="1" hangingPunct="1">
              <a:buNone/>
              <a:defRPr/>
            </a:pPr>
            <a:r>
              <a:rPr lang="en-US" altLang="zh-CN" sz="2000" dirty="0">
                <a:latin typeface="华文中宋" panose="02010600040101010101" pitchFamily="2" charset="-122"/>
                <a:ea typeface="华文中宋" panose="02010600040101010101" pitchFamily="2" charset="-122"/>
                <a:cs typeface="Arial Unicode MS" panose="020B0604020202020204" pitchFamily="34" charset="-122"/>
              </a:rPr>
              <a:t>			/</a:t>
            </a:r>
            <a:r>
              <a:rPr lang="en-US" altLang="zh-CN" dirty="0">
                <a:solidFill>
                  <a:srgbClr val="0066FF"/>
                </a:solidFill>
              </a:rPr>
              <a:t>Thomas </a:t>
            </a:r>
            <a:r>
              <a:rPr lang="en-US" altLang="zh-CN" dirty="0" err="1">
                <a:solidFill>
                  <a:srgbClr val="0066FF"/>
                </a:solidFill>
              </a:rPr>
              <a:t>H.Cormen,Charles</a:t>
            </a:r>
            <a:r>
              <a:rPr lang="en-US" altLang="zh-CN" dirty="0">
                <a:solidFill>
                  <a:srgbClr val="0066FF"/>
                </a:solidFill>
              </a:rPr>
              <a:t> </a:t>
            </a:r>
            <a:r>
              <a:rPr lang="en-US" altLang="zh-CN" dirty="0" err="1">
                <a:solidFill>
                  <a:srgbClr val="0066FF"/>
                </a:solidFill>
              </a:rPr>
              <a:t>E.Leiserson,Ronald</a:t>
            </a:r>
            <a:r>
              <a:rPr lang="en-US" altLang="zh-CN" dirty="0">
                <a:solidFill>
                  <a:srgbClr val="0066FF"/>
                </a:solidFill>
              </a:rPr>
              <a:t> </a:t>
            </a:r>
            <a:r>
              <a:rPr lang="en-US" altLang="zh-CN" dirty="0" err="1">
                <a:solidFill>
                  <a:srgbClr val="0066FF"/>
                </a:solidFill>
              </a:rPr>
              <a:t>L.Rivest,Clifford</a:t>
            </a:r>
            <a:r>
              <a:rPr lang="en-US" altLang="zh-CN" dirty="0">
                <a:solidFill>
                  <a:srgbClr val="0066FF"/>
                </a:solidFill>
              </a:rPr>
              <a:t> Stein. </a:t>
            </a:r>
            <a:r>
              <a:rPr lang="zh-CN" altLang="en-US" dirty="0">
                <a:solidFill>
                  <a:srgbClr val="0066FF"/>
                </a:solidFill>
                <a:latin typeface="隶书" panose="02010509060101010101" pitchFamily="49" charset="-122"/>
                <a:ea typeface="隶书" panose="02010509060101010101" pitchFamily="49" charset="-122"/>
              </a:rPr>
              <a:t>殷建平等译</a:t>
            </a:r>
            <a:r>
              <a:rPr lang="en-US" altLang="zh-CN" sz="2000" dirty="0">
                <a:latin typeface="华文中宋" panose="02010600040101010101" pitchFamily="2" charset="-122"/>
                <a:ea typeface="华文中宋" panose="02010600040101010101" pitchFamily="2" charset="-122"/>
                <a:cs typeface="Arial Unicode MS" panose="020B0604020202020204" pitchFamily="34" charset="-122"/>
              </a:rPr>
              <a:t>/</a:t>
            </a:r>
            <a:r>
              <a:rPr lang="zh-CN" altLang="en-US" sz="2000" dirty="0">
                <a:latin typeface="华文中宋" panose="02010600040101010101" pitchFamily="2" charset="-122"/>
                <a:ea typeface="华文中宋" panose="02010600040101010101" pitchFamily="2" charset="-122"/>
                <a:cs typeface="Arial Unicode MS" panose="020B0604020202020204" pitchFamily="34" charset="-122"/>
              </a:rPr>
              <a:t> </a:t>
            </a:r>
            <a:r>
              <a:rPr lang="zh-CN" altLang="en-US" dirty="0">
                <a:latin typeface="隶书" panose="02010509060101010101" pitchFamily="49" charset="-122"/>
                <a:ea typeface="隶书" panose="02010509060101010101" pitchFamily="49" charset="-122"/>
              </a:rPr>
              <a:t>机械工业出版社</a:t>
            </a:r>
            <a:endParaRPr lang="en-US" altLang="zh-CN" dirty="0">
              <a:latin typeface="隶书" panose="02010509060101010101" pitchFamily="49" charset="-122"/>
              <a:ea typeface="隶书" panose="02010509060101010101" pitchFamily="49" charset="-122"/>
            </a:endParaRP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p>
          <a:p>
            <a:pPr eaLnBrk="1" hangingPunct="1">
              <a:buFontTx/>
              <a:buNone/>
              <a:defRPr/>
            </a:pP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endParaRPr lang="en-US" altLang="zh-CN" sz="2400" dirty="0">
              <a:latin typeface="华文中宋" panose="02010600040101010101" pitchFamily="2" charset="-122"/>
              <a:ea typeface="华文中宋" panose="02010600040101010101" pitchFamily="2" charset="-122"/>
            </a:endParaRPr>
          </a:p>
          <a:p>
            <a:pPr eaLnBrk="1" hangingPunct="1">
              <a:buFontTx/>
              <a:buNone/>
              <a:defRPr/>
            </a:pPr>
            <a:r>
              <a:rPr lang="en-US" altLang="zh-CN" sz="2400" dirty="0">
                <a:latin typeface="华文中宋" panose="02010600040101010101" pitchFamily="2" charset="-122"/>
                <a:ea typeface="华文中宋" panose="02010600040101010101" pitchFamily="2" charset="-122"/>
              </a:rPr>
              <a:t>	</a:t>
            </a:r>
            <a:endParaRPr lang="en-US" altLang="zh-CN" dirty="0">
              <a:latin typeface="华文中宋" panose="02010600040101010101" pitchFamily="2" charset="-122"/>
              <a:ea typeface="华文中宋"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330200" y="981075"/>
            <a:ext cx="82296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ea typeface="楷体_GB2312" pitchFamily="49" charset="-122"/>
              </a:rPr>
              <a:t>例如：班级的数据结构 </a:t>
            </a:r>
            <a:endParaRPr kumimoji="1" lang="en-US" altLang="zh-CN" sz="3200">
              <a:ea typeface="楷体_GB2312" pitchFamily="49" charset="-122"/>
            </a:endParaRPr>
          </a:p>
          <a:p>
            <a:pPr eaLnBrk="1" hangingPunct="1"/>
            <a:r>
              <a:rPr kumimoji="1" lang="en-US" altLang="zh-CN" sz="3200">
                <a:ea typeface="楷体_GB2312" pitchFamily="49" charset="-122"/>
              </a:rPr>
              <a:t>Class = (D, S)</a:t>
            </a:r>
          </a:p>
        </p:txBody>
      </p:sp>
      <p:sp>
        <p:nvSpPr>
          <p:cNvPr id="33795" name="Text Box 4"/>
          <p:cNvSpPr txBox="1">
            <a:spLocks noChangeArrowheads="1"/>
          </p:cNvSpPr>
          <p:nvPr/>
        </p:nvSpPr>
        <p:spPr bwMode="auto">
          <a:xfrm>
            <a:off x="315913" y="2420938"/>
            <a:ext cx="89709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FF0000"/>
                </a:solidFill>
                <a:ea typeface="楷体_GB2312" pitchFamily="49" charset="-122"/>
              </a:rPr>
              <a:t>数据</a:t>
            </a:r>
            <a:r>
              <a:rPr kumimoji="1" lang="zh-CN" altLang="en-US" sz="3200">
                <a:ea typeface="楷体_GB2312" pitchFamily="49" charset="-122"/>
              </a:rPr>
              <a:t>集合：</a:t>
            </a:r>
            <a:r>
              <a:rPr kumimoji="1" lang="en-US" altLang="zh-CN" sz="3200">
                <a:ea typeface="楷体_GB2312" pitchFamily="49" charset="-122"/>
              </a:rPr>
              <a:t>D = { a,b</a:t>
            </a:r>
            <a:r>
              <a:rPr kumimoji="1" lang="en-US" altLang="zh-CN" sz="3200" baseline="-25000">
                <a:ea typeface="楷体_GB2312" pitchFamily="49" charset="-122"/>
              </a:rPr>
              <a:t>1</a:t>
            </a:r>
            <a:r>
              <a:rPr kumimoji="1" lang="en-US" altLang="zh-CN" sz="3200">
                <a:ea typeface="楷体_GB2312" pitchFamily="49" charset="-122"/>
              </a:rPr>
              <a:t>,…,b</a:t>
            </a:r>
            <a:r>
              <a:rPr kumimoji="1" lang="en-US" altLang="zh-CN" sz="3200" baseline="-25000">
                <a:ea typeface="楷体_GB2312" pitchFamily="49" charset="-122"/>
              </a:rPr>
              <a:t>n</a:t>
            </a:r>
            <a:r>
              <a:rPr kumimoji="1" lang="en-US" altLang="zh-CN" sz="3200">
                <a:ea typeface="楷体_GB2312" pitchFamily="49" charset="-122"/>
              </a:rPr>
              <a:t>,c</a:t>
            </a:r>
            <a:r>
              <a:rPr kumimoji="1" lang="en-US" altLang="zh-CN" sz="3200" baseline="-25000">
                <a:ea typeface="楷体_GB2312" pitchFamily="49" charset="-122"/>
              </a:rPr>
              <a:t>1</a:t>
            </a:r>
            <a:r>
              <a:rPr kumimoji="1" lang="en-US" altLang="zh-CN" sz="3200">
                <a:ea typeface="楷体_GB2312" pitchFamily="49" charset="-122"/>
              </a:rPr>
              <a:t>,…c</a:t>
            </a:r>
            <a:r>
              <a:rPr kumimoji="1" lang="en-US" altLang="zh-CN" sz="3200" baseline="-25000">
                <a:ea typeface="楷体_GB2312" pitchFamily="49" charset="-122"/>
              </a:rPr>
              <a:t>n</a:t>
            </a:r>
            <a:r>
              <a:rPr kumimoji="1" lang="en-US" altLang="zh-CN" sz="3200">
                <a:ea typeface="楷体_GB2312" pitchFamily="49" charset="-122"/>
              </a:rPr>
              <a:t>,d</a:t>
            </a:r>
            <a:r>
              <a:rPr kumimoji="1" lang="en-US" altLang="zh-CN" sz="3200" baseline="-25000">
                <a:ea typeface="楷体_GB2312" pitchFamily="49" charset="-122"/>
              </a:rPr>
              <a:t>1</a:t>
            </a:r>
            <a:r>
              <a:rPr kumimoji="1" lang="en-US" altLang="zh-CN" sz="3200">
                <a:ea typeface="楷体_GB2312" pitchFamily="49" charset="-122"/>
              </a:rPr>
              <a:t>,…d</a:t>
            </a:r>
            <a:r>
              <a:rPr kumimoji="1" lang="en-US" altLang="zh-CN" sz="3200" baseline="-25000">
                <a:ea typeface="楷体_GB2312" pitchFamily="49" charset="-122"/>
              </a:rPr>
              <a:t>n</a:t>
            </a:r>
            <a:r>
              <a:rPr kumimoji="1" lang="en-US" altLang="zh-CN" sz="3200">
                <a:ea typeface="楷体_GB2312" pitchFamily="49" charset="-122"/>
              </a:rPr>
              <a:t>}</a:t>
            </a:r>
          </a:p>
        </p:txBody>
      </p:sp>
      <p:sp>
        <p:nvSpPr>
          <p:cNvPr id="33796" name="Text Box 5"/>
          <p:cNvSpPr txBox="1">
            <a:spLocks noChangeArrowheads="1"/>
          </p:cNvSpPr>
          <p:nvPr/>
        </p:nvSpPr>
        <p:spPr bwMode="auto">
          <a:xfrm>
            <a:off x="285750" y="3106738"/>
            <a:ext cx="8963025"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FF0000"/>
                </a:solidFill>
                <a:ea typeface="楷体_GB2312" pitchFamily="49" charset="-122"/>
              </a:rPr>
              <a:t>关系</a:t>
            </a:r>
            <a:r>
              <a:rPr kumimoji="1" lang="zh-CN" altLang="en-US" sz="3200">
                <a:ea typeface="楷体_GB2312" pitchFamily="49" charset="-122"/>
              </a:rPr>
              <a:t>集合：</a:t>
            </a:r>
            <a:r>
              <a:rPr kumimoji="1" lang="en-US" altLang="zh-CN" sz="3200">
                <a:ea typeface="楷体_GB2312" pitchFamily="49" charset="-122"/>
              </a:rPr>
              <a:t>S = { R</a:t>
            </a:r>
            <a:r>
              <a:rPr kumimoji="1" lang="en-US" altLang="zh-CN" sz="3200" baseline="-25000">
                <a:ea typeface="楷体_GB2312" pitchFamily="49" charset="-122"/>
              </a:rPr>
              <a:t>1</a:t>
            </a:r>
            <a:r>
              <a:rPr kumimoji="1" lang="en-US" altLang="zh-CN" sz="3200">
                <a:ea typeface="楷体_GB2312" pitchFamily="49" charset="-122"/>
              </a:rPr>
              <a:t>, R</a:t>
            </a:r>
            <a:r>
              <a:rPr kumimoji="1" lang="en-US" altLang="zh-CN" sz="3200" baseline="-25000">
                <a:ea typeface="楷体_GB2312" pitchFamily="49" charset="-122"/>
              </a:rPr>
              <a:t>2</a:t>
            </a:r>
            <a:r>
              <a:rPr kumimoji="1" lang="en-US" altLang="zh-CN" sz="3200">
                <a:ea typeface="楷体_GB2312" pitchFamily="49" charset="-122"/>
              </a:rPr>
              <a:t> }</a:t>
            </a:r>
          </a:p>
          <a:p>
            <a:pPr eaLnBrk="1" hangingPunct="1"/>
            <a:r>
              <a:rPr kumimoji="1" lang="en-US" altLang="zh-CN" sz="3200">
                <a:ea typeface="楷体_GB2312" pitchFamily="49" charset="-122"/>
              </a:rPr>
              <a:t>  R1 = { &lt;a, b</a:t>
            </a:r>
            <a:r>
              <a:rPr kumimoji="1" lang="en-US" altLang="zh-CN" sz="3200" baseline="-25000">
                <a:ea typeface="楷体_GB2312" pitchFamily="49" charset="-122"/>
              </a:rPr>
              <a:t>1</a:t>
            </a:r>
            <a:r>
              <a:rPr kumimoji="1" lang="en-US" altLang="zh-CN" sz="3200">
                <a:ea typeface="楷体_GB2312" pitchFamily="49" charset="-122"/>
              </a:rPr>
              <a:t>&gt;,&lt;a, c</a:t>
            </a:r>
            <a:r>
              <a:rPr kumimoji="1" lang="en-US" altLang="zh-CN" sz="3200" baseline="-25000">
                <a:ea typeface="楷体_GB2312" pitchFamily="49" charset="-122"/>
              </a:rPr>
              <a:t>1</a:t>
            </a:r>
            <a:r>
              <a:rPr kumimoji="1" lang="en-US" altLang="zh-CN" sz="3200">
                <a:ea typeface="楷体_GB2312" pitchFamily="49" charset="-122"/>
              </a:rPr>
              <a:t>&gt;,&lt;a, d</a:t>
            </a:r>
            <a:r>
              <a:rPr kumimoji="1" lang="en-US" altLang="zh-CN" sz="3200" baseline="-25000">
                <a:ea typeface="楷体_GB2312" pitchFamily="49" charset="-122"/>
              </a:rPr>
              <a:t>1</a:t>
            </a:r>
            <a:r>
              <a:rPr kumimoji="1" lang="en-US" altLang="zh-CN" sz="3200">
                <a:ea typeface="楷体_GB2312" pitchFamily="49" charset="-122"/>
              </a:rPr>
              <a:t>&gt;} </a:t>
            </a:r>
          </a:p>
          <a:p>
            <a:pPr eaLnBrk="1" hangingPunct="1"/>
            <a:r>
              <a:rPr kumimoji="1" lang="en-US" altLang="zh-CN" sz="3200">
                <a:ea typeface="楷体_GB2312" pitchFamily="49" charset="-122"/>
              </a:rPr>
              <a:t>						</a:t>
            </a:r>
            <a:r>
              <a:rPr kumimoji="1" lang="en-US" altLang="zh-CN" sz="3200">
                <a:solidFill>
                  <a:srgbClr val="0000CC"/>
                </a:solidFill>
                <a:ea typeface="楷体_GB2312" pitchFamily="49" charset="-122"/>
              </a:rPr>
              <a:t>//</a:t>
            </a:r>
            <a:r>
              <a:rPr kumimoji="1" lang="zh-CN" altLang="en-US" sz="3200">
                <a:solidFill>
                  <a:srgbClr val="0000CC"/>
                </a:solidFill>
                <a:ea typeface="楷体_GB2312" pitchFamily="49" charset="-122"/>
              </a:rPr>
              <a:t>班长</a:t>
            </a:r>
            <a:r>
              <a:rPr kumimoji="1" lang="en-US" altLang="zh-CN" sz="3200">
                <a:solidFill>
                  <a:srgbClr val="0000CC"/>
                </a:solidFill>
                <a:ea typeface="楷体_GB2312" pitchFamily="49" charset="-122"/>
              </a:rPr>
              <a:t>-</a:t>
            </a:r>
            <a:r>
              <a:rPr kumimoji="1" lang="zh-CN" altLang="en-US" sz="3200">
                <a:solidFill>
                  <a:srgbClr val="0000CC"/>
                </a:solidFill>
                <a:ea typeface="楷体_GB2312" pitchFamily="49" charset="-122"/>
              </a:rPr>
              <a:t>组长</a:t>
            </a:r>
          </a:p>
          <a:p>
            <a:pPr eaLnBrk="1" hangingPunct="1"/>
            <a:r>
              <a:rPr kumimoji="1" lang="en-US" altLang="zh-CN" sz="3200">
                <a:ea typeface="楷体_GB2312" pitchFamily="49" charset="-122"/>
              </a:rPr>
              <a:t>  R2 = { &lt;b</a:t>
            </a:r>
            <a:r>
              <a:rPr kumimoji="1" lang="en-US" altLang="zh-CN" sz="3200" baseline="-25000">
                <a:ea typeface="楷体_GB2312" pitchFamily="49" charset="-122"/>
              </a:rPr>
              <a:t>1</a:t>
            </a:r>
            <a:r>
              <a:rPr kumimoji="1" lang="en-US" altLang="zh-CN" sz="3200">
                <a:ea typeface="楷体_GB2312" pitchFamily="49" charset="-122"/>
              </a:rPr>
              <a:t>, b</a:t>
            </a:r>
            <a:r>
              <a:rPr kumimoji="1" lang="en-US" altLang="zh-CN" sz="3200" baseline="-25000">
                <a:ea typeface="楷体_GB2312" pitchFamily="49" charset="-122"/>
              </a:rPr>
              <a:t>j</a:t>
            </a:r>
            <a:r>
              <a:rPr kumimoji="1" lang="en-US" altLang="zh-CN" sz="3200">
                <a:ea typeface="楷体_GB2312" pitchFamily="49" charset="-122"/>
              </a:rPr>
              <a:t>&gt;, &lt;c</a:t>
            </a:r>
            <a:r>
              <a:rPr kumimoji="1" lang="en-US" altLang="zh-CN" sz="3200" baseline="-25000">
                <a:ea typeface="楷体_GB2312" pitchFamily="49" charset="-122"/>
              </a:rPr>
              <a:t>1</a:t>
            </a:r>
            <a:r>
              <a:rPr kumimoji="1" lang="en-US" altLang="zh-CN" sz="3200">
                <a:ea typeface="楷体_GB2312" pitchFamily="49" charset="-122"/>
              </a:rPr>
              <a:t>, c</a:t>
            </a:r>
            <a:r>
              <a:rPr kumimoji="1" lang="en-US" altLang="zh-CN" sz="3200" baseline="-25000">
                <a:ea typeface="楷体_GB2312" pitchFamily="49" charset="-122"/>
              </a:rPr>
              <a:t>j</a:t>
            </a:r>
            <a:r>
              <a:rPr kumimoji="1" lang="en-US" altLang="zh-CN" sz="3200">
                <a:ea typeface="楷体_GB2312" pitchFamily="49" charset="-122"/>
              </a:rPr>
              <a:t>&gt;, &lt;d</a:t>
            </a:r>
            <a:r>
              <a:rPr kumimoji="1" lang="en-US" altLang="zh-CN" sz="3200" baseline="-25000">
                <a:ea typeface="楷体_GB2312" pitchFamily="49" charset="-122"/>
              </a:rPr>
              <a:t>1</a:t>
            </a:r>
            <a:r>
              <a:rPr kumimoji="1" lang="en-US" altLang="zh-CN" sz="3200">
                <a:ea typeface="楷体_GB2312" pitchFamily="49" charset="-122"/>
              </a:rPr>
              <a:t>, d</a:t>
            </a:r>
            <a:r>
              <a:rPr kumimoji="1" lang="en-US" altLang="zh-CN" sz="3200" baseline="-25000">
                <a:ea typeface="楷体_GB2312" pitchFamily="49" charset="-122"/>
              </a:rPr>
              <a:t>j</a:t>
            </a:r>
            <a:r>
              <a:rPr kumimoji="1" lang="en-US" altLang="zh-CN" sz="3200">
                <a:ea typeface="楷体_GB2312" pitchFamily="49" charset="-122"/>
              </a:rPr>
              <a:t>&gt;</a:t>
            </a:r>
            <a:endParaRPr kumimoji="1" lang="zh-CN" altLang="en-US" sz="3200">
              <a:ea typeface="楷体_GB2312" pitchFamily="49" charset="-122"/>
            </a:endParaRPr>
          </a:p>
          <a:p>
            <a:pPr eaLnBrk="1" hangingPunct="1"/>
            <a:r>
              <a:rPr kumimoji="1" lang="en-US" altLang="zh-CN" sz="3200">
                <a:ea typeface="楷体_GB2312" pitchFamily="49" charset="-122"/>
              </a:rPr>
              <a:t>                             | j = 2, 3, …, n }</a:t>
            </a:r>
          </a:p>
          <a:p>
            <a:pPr eaLnBrk="1" hangingPunct="1"/>
            <a:r>
              <a:rPr kumimoji="1" lang="en-US" altLang="zh-CN" sz="3200">
                <a:ea typeface="楷体_GB2312" pitchFamily="49" charset="-122"/>
              </a:rPr>
              <a:t>						</a:t>
            </a:r>
            <a:r>
              <a:rPr kumimoji="1" lang="en-US" altLang="zh-CN" sz="3200">
                <a:solidFill>
                  <a:srgbClr val="0000CC"/>
                </a:solidFill>
                <a:ea typeface="楷体_GB2312" pitchFamily="49" charset="-122"/>
              </a:rPr>
              <a:t> //</a:t>
            </a:r>
            <a:r>
              <a:rPr kumimoji="1" lang="zh-CN" altLang="en-US" sz="3200">
                <a:solidFill>
                  <a:srgbClr val="0000CC"/>
                </a:solidFill>
                <a:ea typeface="楷体_GB2312" pitchFamily="49" charset="-122"/>
              </a:rPr>
              <a:t>组长</a:t>
            </a:r>
            <a:r>
              <a:rPr kumimoji="1" lang="en-US" altLang="zh-CN" sz="3200">
                <a:solidFill>
                  <a:srgbClr val="0000CC"/>
                </a:solidFill>
                <a:ea typeface="楷体_GB2312" pitchFamily="49" charset="-122"/>
              </a:rPr>
              <a:t>-</a:t>
            </a:r>
            <a:r>
              <a:rPr kumimoji="1" lang="zh-CN" altLang="en-US" sz="3200">
                <a:solidFill>
                  <a:srgbClr val="0000CC"/>
                </a:solidFill>
                <a:ea typeface="楷体_GB2312" pitchFamily="49" charset="-122"/>
              </a:rPr>
              <a:t>组员</a:t>
            </a:r>
            <a:endParaRPr kumimoji="1" lang="en-US" altLang="zh-CN" sz="3200">
              <a:solidFill>
                <a:srgbClr val="0000CC"/>
              </a:solidFill>
              <a:ea typeface="楷体_GB2312" pitchFamily="49" charset="-122"/>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Oval 14"/>
          <p:cNvSpPr>
            <a:spLocks noChangeArrowheads="1"/>
          </p:cNvSpPr>
          <p:nvPr/>
        </p:nvSpPr>
        <p:spPr bwMode="auto">
          <a:xfrm>
            <a:off x="4419600" y="28162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19" name="Oval 13"/>
          <p:cNvSpPr>
            <a:spLocks noChangeArrowheads="1"/>
          </p:cNvSpPr>
          <p:nvPr/>
        </p:nvSpPr>
        <p:spPr bwMode="auto">
          <a:xfrm>
            <a:off x="4419600" y="13684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0" name="Text Box 3"/>
          <p:cNvSpPr txBox="1">
            <a:spLocks noChangeArrowheads="1"/>
          </p:cNvSpPr>
          <p:nvPr/>
        </p:nvSpPr>
        <p:spPr bwMode="auto">
          <a:xfrm>
            <a:off x="4546600" y="1292225"/>
            <a:ext cx="3810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en-US" altLang="zh-CN" sz="3200" b="1">
                <a:latin typeface="Times New Roman" panose="02020603050405020304" charset="0"/>
                <a:ea typeface="仿宋_GB2312" pitchFamily="49" charset="-122"/>
              </a:rPr>
              <a:t>a</a:t>
            </a:r>
          </a:p>
        </p:txBody>
      </p:sp>
      <p:sp>
        <p:nvSpPr>
          <p:cNvPr id="34821" name="Oval 4"/>
          <p:cNvSpPr>
            <a:spLocks noChangeArrowheads="1"/>
          </p:cNvSpPr>
          <p:nvPr/>
        </p:nvSpPr>
        <p:spPr bwMode="auto">
          <a:xfrm>
            <a:off x="1968500" y="28670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2" name="Text Box 5"/>
          <p:cNvSpPr txBox="1">
            <a:spLocks noChangeArrowheads="1"/>
          </p:cNvSpPr>
          <p:nvPr/>
        </p:nvSpPr>
        <p:spPr bwMode="auto">
          <a:xfrm>
            <a:off x="1981200" y="27876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b</a:t>
            </a:r>
            <a:r>
              <a:rPr kumimoji="1" lang="en-US" altLang="zh-CN" sz="3600" b="1" baseline="-25000">
                <a:latin typeface="Times New Roman" panose="02020603050405020304" charset="0"/>
                <a:ea typeface="宋体" panose="02010600030101010101" pitchFamily="2" charset="-122"/>
              </a:rPr>
              <a:t>1</a:t>
            </a:r>
          </a:p>
        </p:txBody>
      </p:sp>
      <p:sp>
        <p:nvSpPr>
          <p:cNvPr id="34823" name="Text Box 11"/>
          <p:cNvSpPr txBox="1">
            <a:spLocks noChangeArrowheads="1"/>
          </p:cNvSpPr>
          <p:nvPr/>
        </p:nvSpPr>
        <p:spPr bwMode="auto">
          <a:xfrm>
            <a:off x="4419600" y="27400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c</a:t>
            </a:r>
            <a:r>
              <a:rPr kumimoji="1" lang="en-US" altLang="zh-CN" sz="3600" b="1" baseline="-25000">
                <a:latin typeface="Times New Roman" panose="02020603050405020304" charset="0"/>
                <a:ea typeface="宋体" panose="02010600030101010101" pitchFamily="2" charset="-122"/>
              </a:rPr>
              <a:t>1</a:t>
            </a:r>
          </a:p>
        </p:txBody>
      </p:sp>
      <p:sp>
        <p:nvSpPr>
          <p:cNvPr id="34824" name="Oval 15"/>
          <p:cNvSpPr>
            <a:spLocks noChangeArrowheads="1"/>
          </p:cNvSpPr>
          <p:nvPr/>
        </p:nvSpPr>
        <p:spPr bwMode="auto">
          <a:xfrm>
            <a:off x="749300" y="44164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5" name="Text Box 16"/>
          <p:cNvSpPr txBox="1">
            <a:spLocks noChangeArrowheads="1"/>
          </p:cNvSpPr>
          <p:nvPr/>
        </p:nvSpPr>
        <p:spPr bwMode="auto">
          <a:xfrm>
            <a:off x="762000" y="43370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b</a:t>
            </a:r>
            <a:r>
              <a:rPr kumimoji="1" lang="en-US" altLang="zh-CN" sz="3600" b="1" baseline="-25000">
                <a:latin typeface="Times New Roman" panose="02020603050405020304" charset="0"/>
                <a:ea typeface="宋体" panose="02010600030101010101" pitchFamily="2" charset="-122"/>
              </a:rPr>
              <a:t>2</a:t>
            </a:r>
          </a:p>
        </p:txBody>
      </p:sp>
      <p:sp>
        <p:nvSpPr>
          <p:cNvPr id="34826" name="Oval 17"/>
          <p:cNvSpPr>
            <a:spLocks noChangeArrowheads="1"/>
          </p:cNvSpPr>
          <p:nvPr/>
        </p:nvSpPr>
        <p:spPr bwMode="auto">
          <a:xfrm>
            <a:off x="1435100" y="44164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7" name="Text Box 18"/>
          <p:cNvSpPr txBox="1">
            <a:spLocks noChangeArrowheads="1"/>
          </p:cNvSpPr>
          <p:nvPr/>
        </p:nvSpPr>
        <p:spPr bwMode="auto">
          <a:xfrm>
            <a:off x="1447800" y="43370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b</a:t>
            </a:r>
            <a:r>
              <a:rPr kumimoji="1" lang="en-US" altLang="zh-CN" sz="3600" b="1" baseline="-25000">
                <a:latin typeface="Times New Roman" panose="02020603050405020304" charset="0"/>
                <a:ea typeface="宋体" panose="02010600030101010101" pitchFamily="2" charset="-122"/>
              </a:rPr>
              <a:t>3</a:t>
            </a:r>
          </a:p>
        </p:txBody>
      </p:sp>
      <p:sp>
        <p:nvSpPr>
          <p:cNvPr id="34828" name="Oval 19"/>
          <p:cNvSpPr>
            <a:spLocks noChangeArrowheads="1"/>
          </p:cNvSpPr>
          <p:nvPr/>
        </p:nvSpPr>
        <p:spPr bwMode="auto">
          <a:xfrm>
            <a:off x="2501900" y="44164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29" name="Text Box 20"/>
          <p:cNvSpPr txBox="1">
            <a:spLocks noChangeArrowheads="1"/>
          </p:cNvSpPr>
          <p:nvPr/>
        </p:nvSpPr>
        <p:spPr bwMode="auto">
          <a:xfrm>
            <a:off x="2514600" y="4337050"/>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b</a:t>
            </a:r>
            <a:r>
              <a:rPr kumimoji="1" lang="en-US" altLang="zh-CN" sz="3600" b="1" baseline="-25000">
                <a:latin typeface="Times New Roman" panose="02020603050405020304" charset="0"/>
                <a:ea typeface="宋体" panose="02010600030101010101" pitchFamily="2" charset="-122"/>
              </a:rPr>
              <a:t>n</a:t>
            </a:r>
          </a:p>
        </p:txBody>
      </p:sp>
      <p:sp>
        <p:nvSpPr>
          <p:cNvPr id="34830" name="Text Box 21"/>
          <p:cNvSpPr txBox="1">
            <a:spLocks noChangeArrowheads="1"/>
          </p:cNvSpPr>
          <p:nvPr/>
        </p:nvSpPr>
        <p:spPr bwMode="auto">
          <a:xfrm>
            <a:off x="2044700" y="4416425"/>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zh-CN" altLang="en-US" sz="2400">
                <a:latin typeface="Times New Roman" panose="02020603050405020304" charset="0"/>
                <a:ea typeface="仿宋_GB2312" pitchFamily="49" charset="-122"/>
              </a:rPr>
              <a:t>…</a:t>
            </a:r>
            <a:endParaRPr lang="zh-CN" altLang="en-US" sz="2400">
              <a:latin typeface="仿宋_GB2312" pitchFamily="49" charset="-122"/>
              <a:ea typeface="仿宋_GB2312" pitchFamily="49" charset="-122"/>
            </a:endParaRPr>
          </a:p>
        </p:txBody>
      </p:sp>
      <p:sp>
        <p:nvSpPr>
          <p:cNvPr id="34831" name="Oval 22"/>
          <p:cNvSpPr>
            <a:spLocks noChangeArrowheads="1"/>
          </p:cNvSpPr>
          <p:nvPr/>
        </p:nvSpPr>
        <p:spPr bwMode="auto">
          <a:xfrm>
            <a:off x="34925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2" name="Text Box 23"/>
          <p:cNvSpPr txBox="1">
            <a:spLocks noChangeArrowheads="1"/>
          </p:cNvSpPr>
          <p:nvPr/>
        </p:nvSpPr>
        <p:spPr bwMode="auto">
          <a:xfrm>
            <a:off x="35052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c</a:t>
            </a:r>
            <a:r>
              <a:rPr kumimoji="1" lang="en-US" altLang="zh-CN" sz="3600" b="1" baseline="-25000">
                <a:latin typeface="Times New Roman" panose="02020603050405020304" charset="0"/>
                <a:ea typeface="宋体" panose="02010600030101010101" pitchFamily="2" charset="-122"/>
              </a:rPr>
              <a:t>2</a:t>
            </a:r>
          </a:p>
        </p:txBody>
      </p:sp>
      <p:sp>
        <p:nvSpPr>
          <p:cNvPr id="34833" name="Oval 24"/>
          <p:cNvSpPr>
            <a:spLocks noChangeArrowheads="1"/>
          </p:cNvSpPr>
          <p:nvPr/>
        </p:nvSpPr>
        <p:spPr bwMode="auto">
          <a:xfrm>
            <a:off x="41783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4" name="Text Box 25"/>
          <p:cNvSpPr txBox="1">
            <a:spLocks noChangeArrowheads="1"/>
          </p:cNvSpPr>
          <p:nvPr/>
        </p:nvSpPr>
        <p:spPr bwMode="auto">
          <a:xfrm>
            <a:off x="41910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c</a:t>
            </a:r>
            <a:r>
              <a:rPr kumimoji="1" lang="en-US" altLang="zh-CN" sz="3600" b="1" baseline="-25000">
                <a:latin typeface="Times New Roman" panose="02020603050405020304" charset="0"/>
                <a:ea typeface="宋体" panose="02010600030101010101" pitchFamily="2" charset="-122"/>
              </a:rPr>
              <a:t>3</a:t>
            </a:r>
          </a:p>
        </p:txBody>
      </p:sp>
      <p:sp>
        <p:nvSpPr>
          <p:cNvPr id="34835" name="Oval 26"/>
          <p:cNvSpPr>
            <a:spLocks noChangeArrowheads="1"/>
          </p:cNvSpPr>
          <p:nvPr/>
        </p:nvSpPr>
        <p:spPr bwMode="auto">
          <a:xfrm>
            <a:off x="52451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6" name="Text Box 27"/>
          <p:cNvSpPr txBox="1">
            <a:spLocks noChangeArrowheads="1"/>
          </p:cNvSpPr>
          <p:nvPr/>
        </p:nvSpPr>
        <p:spPr bwMode="auto">
          <a:xfrm>
            <a:off x="52578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c</a:t>
            </a:r>
            <a:r>
              <a:rPr kumimoji="1" lang="en-US" altLang="zh-CN" sz="3600" b="1" baseline="-25000">
                <a:latin typeface="Times New Roman" panose="02020603050405020304" charset="0"/>
                <a:ea typeface="宋体" panose="02010600030101010101" pitchFamily="2" charset="-122"/>
              </a:rPr>
              <a:t>n</a:t>
            </a:r>
          </a:p>
        </p:txBody>
      </p:sp>
      <p:sp>
        <p:nvSpPr>
          <p:cNvPr id="34837" name="Text Box 28"/>
          <p:cNvSpPr txBox="1">
            <a:spLocks noChangeArrowheads="1"/>
          </p:cNvSpPr>
          <p:nvPr/>
        </p:nvSpPr>
        <p:spPr bwMode="auto">
          <a:xfrm>
            <a:off x="4787900" y="4419600"/>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zh-CN" altLang="en-US" sz="2400">
                <a:latin typeface="Times New Roman" panose="02020603050405020304" charset="0"/>
                <a:ea typeface="仿宋_GB2312" pitchFamily="49" charset="-122"/>
              </a:rPr>
              <a:t>…</a:t>
            </a:r>
            <a:endParaRPr lang="zh-CN" altLang="en-US" sz="2400">
              <a:latin typeface="仿宋_GB2312" pitchFamily="49" charset="-122"/>
              <a:ea typeface="仿宋_GB2312" pitchFamily="49" charset="-122"/>
            </a:endParaRPr>
          </a:p>
        </p:txBody>
      </p:sp>
      <p:sp>
        <p:nvSpPr>
          <p:cNvPr id="34838" name="Oval 29"/>
          <p:cNvSpPr>
            <a:spLocks noChangeArrowheads="1"/>
          </p:cNvSpPr>
          <p:nvPr/>
        </p:nvSpPr>
        <p:spPr bwMode="auto">
          <a:xfrm>
            <a:off x="61595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39" name="Text Box 30"/>
          <p:cNvSpPr txBox="1">
            <a:spLocks noChangeArrowheads="1"/>
          </p:cNvSpPr>
          <p:nvPr/>
        </p:nvSpPr>
        <p:spPr bwMode="auto">
          <a:xfrm>
            <a:off x="61722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d</a:t>
            </a:r>
            <a:r>
              <a:rPr kumimoji="1" lang="en-US" altLang="zh-CN" sz="3600" b="1" baseline="-25000">
                <a:latin typeface="Times New Roman" panose="02020603050405020304" charset="0"/>
                <a:ea typeface="宋体" panose="02010600030101010101" pitchFamily="2" charset="-122"/>
              </a:rPr>
              <a:t>2</a:t>
            </a:r>
          </a:p>
        </p:txBody>
      </p:sp>
      <p:sp>
        <p:nvSpPr>
          <p:cNvPr id="34840" name="Oval 31"/>
          <p:cNvSpPr>
            <a:spLocks noChangeArrowheads="1"/>
          </p:cNvSpPr>
          <p:nvPr/>
        </p:nvSpPr>
        <p:spPr bwMode="auto">
          <a:xfrm>
            <a:off x="68453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41" name="Text Box 32"/>
          <p:cNvSpPr txBox="1">
            <a:spLocks noChangeArrowheads="1"/>
          </p:cNvSpPr>
          <p:nvPr/>
        </p:nvSpPr>
        <p:spPr bwMode="auto">
          <a:xfrm>
            <a:off x="68580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d</a:t>
            </a:r>
            <a:r>
              <a:rPr kumimoji="1" lang="en-US" altLang="zh-CN" sz="3600" b="1" baseline="-25000">
                <a:latin typeface="Times New Roman" panose="02020603050405020304" charset="0"/>
                <a:ea typeface="宋体" panose="02010600030101010101" pitchFamily="2" charset="-122"/>
              </a:rPr>
              <a:t>3</a:t>
            </a:r>
          </a:p>
        </p:txBody>
      </p:sp>
      <p:sp>
        <p:nvSpPr>
          <p:cNvPr id="34842" name="Oval 33"/>
          <p:cNvSpPr>
            <a:spLocks noChangeArrowheads="1"/>
          </p:cNvSpPr>
          <p:nvPr/>
        </p:nvSpPr>
        <p:spPr bwMode="auto">
          <a:xfrm>
            <a:off x="7912100" y="4419600"/>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43" name="Text Box 34"/>
          <p:cNvSpPr txBox="1">
            <a:spLocks noChangeArrowheads="1"/>
          </p:cNvSpPr>
          <p:nvPr/>
        </p:nvSpPr>
        <p:spPr bwMode="auto">
          <a:xfrm>
            <a:off x="7924800" y="43402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d</a:t>
            </a:r>
            <a:r>
              <a:rPr kumimoji="1" lang="en-US" altLang="zh-CN" sz="3600" b="1" baseline="-25000">
                <a:latin typeface="Times New Roman" panose="02020603050405020304" charset="0"/>
                <a:ea typeface="宋体" panose="02010600030101010101" pitchFamily="2" charset="-122"/>
              </a:rPr>
              <a:t>n</a:t>
            </a:r>
          </a:p>
        </p:txBody>
      </p:sp>
      <p:sp>
        <p:nvSpPr>
          <p:cNvPr id="34844" name="Text Box 35"/>
          <p:cNvSpPr txBox="1">
            <a:spLocks noChangeArrowheads="1"/>
          </p:cNvSpPr>
          <p:nvPr/>
        </p:nvSpPr>
        <p:spPr bwMode="auto">
          <a:xfrm>
            <a:off x="7454900" y="4419600"/>
            <a:ext cx="5334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lang="zh-CN" altLang="en-US" sz="2400">
                <a:latin typeface="Times New Roman" panose="02020603050405020304" charset="0"/>
                <a:ea typeface="仿宋_GB2312" pitchFamily="49" charset="-122"/>
              </a:rPr>
              <a:t>…</a:t>
            </a:r>
            <a:endParaRPr lang="zh-CN" altLang="en-US" sz="2400">
              <a:latin typeface="仿宋_GB2312" pitchFamily="49" charset="-122"/>
              <a:ea typeface="仿宋_GB2312" pitchFamily="49" charset="-122"/>
            </a:endParaRPr>
          </a:p>
        </p:txBody>
      </p:sp>
      <p:sp>
        <p:nvSpPr>
          <p:cNvPr id="34845" name="Oval 36"/>
          <p:cNvSpPr>
            <a:spLocks noChangeArrowheads="1"/>
          </p:cNvSpPr>
          <p:nvPr/>
        </p:nvSpPr>
        <p:spPr bwMode="auto">
          <a:xfrm>
            <a:off x="7086600" y="2816225"/>
            <a:ext cx="609600" cy="609600"/>
          </a:xfrm>
          <a:prstGeom prst="ellipse">
            <a:avLst/>
          </a:prstGeom>
          <a:solidFill>
            <a:schemeClr val="accent1"/>
          </a:solidFill>
          <a:ln w="12700">
            <a:solidFill>
              <a:schemeClr val="tx1"/>
            </a:solidFill>
            <a:round/>
          </a:ln>
        </p:spPr>
        <p:txBody>
          <a:bodyPr wrap="none" lIns="90623" tIns="44517" rIns="90623" bIns="44517"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4846" name="Text Box 37"/>
          <p:cNvSpPr txBox="1">
            <a:spLocks noChangeArrowheads="1"/>
          </p:cNvSpPr>
          <p:nvPr/>
        </p:nvSpPr>
        <p:spPr bwMode="auto">
          <a:xfrm>
            <a:off x="7086600" y="2740025"/>
            <a:ext cx="6096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buClr>
                <a:schemeClr val="tx1"/>
              </a:buClr>
              <a:buSzPct val="100000"/>
            </a:pPr>
            <a:r>
              <a:rPr kumimoji="1" lang="en-US" altLang="zh-CN" sz="3600" b="1">
                <a:latin typeface="Times New Roman" panose="02020603050405020304" charset="0"/>
                <a:ea typeface="宋体" panose="02010600030101010101" pitchFamily="2" charset="-122"/>
              </a:rPr>
              <a:t>d</a:t>
            </a:r>
            <a:r>
              <a:rPr kumimoji="1" lang="en-US" altLang="zh-CN" sz="3600" b="1" baseline="-25000">
                <a:latin typeface="Times New Roman" panose="02020603050405020304" charset="0"/>
                <a:ea typeface="宋体" panose="02010600030101010101" pitchFamily="2" charset="-122"/>
              </a:rPr>
              <a:t>1</a:t>
            </a:r>
          </a:p>
        </p:txBody>
      </p:sp>
      <p:sp>
        <p:nvSpPr>
          <p:cNvPr id="34847" name="Line 38"/>
          <p:cNvSpPr>
            <a:spLocks noChangeShapeType="1"/>
          </p:cNvSpPr>
          <p:nvPr/>
        </p:nvSpPr>
        <p:spPr bwMode="auto">
          <a:xfrm flipH="1">
            <a:off x="2514600" y="1825625"/>
            <a:ext cx="1828800" cy="106680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48" name="Line 39"/>
          <p:cNvSpPr>
            <a:spLocks noChangeShapeType="1"/>
          </p:cNvSpPr>
          <p:nvPr/>
        </p:nvSpPr>
        <p:spPr bwMode="auto">
          <a:xfrm flipH="1">
            <a:off x="4724400" y="1978025"/>
            <a:ext cx="0" cy="83820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49" name="Line 40"/>
          <p:cNvSpPr>
            <a:spLocks noChangeShapeType="1"/>
          </p:cNvSpPr>
          <p:nvPr/>
        </p:nvSpPr>
        <p:spPr bwMode="auto">
          <a:xfrm>
            <a:off x="5105400" y="1825625"/>
            <a:ext cx="2133600" cy="91440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0" name="Line 41"/>
          <p:cNvSpPr>
            <a:spLocks noChangeShapeType="1"/>
          </p:cNvSpPr>
          <p:nvPr/>
        </p:nvSpPr>
        <p:spPr bwMode="auto">
          <a:xfrm flipH="1">
            <a:off x="1143000" y="3502025"/>
            <a:ext cx="8382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1" name="Line 42"/>
          <p:cNvSpPr>
            <a:spLocks noChangeShapeType="1"/>
          </p:cNvSpPr>
          <p:nvPr/>
        </p:nvSpPr>
        <p:spPr bwMode="auto">
          <a:xfrm flipH="1">
            <a:off x="1905000" y="3578225"/>
            <a:ext cx="304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2" name="Line 44"/>
          <p:cNvSpPr>
            <a:spLocks noChangeShapeType="1"/>
          </p:cNvSpPr>
          <p:nvPr/>
        </p:nvSpPr>
        <p:spPr bwMode="auto">
          <a:xfrm>
            <a:off x="2438400" y="3502025"/>
            <a:ext cx="304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3" name="Line 45"/>
          <p:cNvSpPr>
            <a:spLocks noChangeShapeType="1"/>
          </p:cNvSpPr>
          <p:nvPr/>
        </p:nvSpPr>
        <p:spPr bwMode="auto">
          <a:xfrm flipH="1">
            <a:off x="3810000" y="3502025"/>
            <a:ext cx="685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4" name="Line 46"/>
          <p:cNvSpPr>
            <a:spLocks noChangeShapeType="1"/>
          </p:cNvSpPr>
          <p:nvPr/>
        </p:nvSpPr>
        <p:spPr bwMode="auto">
          <a:xfrm flipH="1">
            <a:off x="4572000" y="3502025"/>
            <a:ext cx="1524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5" name="Line 47"/>
          <p:cNvSpPr>
            <a:spLocks noChangeShapeType="1"/>
          </p:cNvSpPr>
          <p:nvPr/>
        </p:nvSpPr>
        <p:spPr bwMode="auto">
          <a:xfrm>
            <a:off x="4953000" y="3425825"/>
            <a:ext cx="381000" cy="9906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6" name="Line 48"/>
          <p:cNvSpPr>
            <a:spLocks noChangeShapeType="1"/>
          </p:cNvSpPr>
          <p:nvPr/>
        </p:nvSpPr>
        <p:spPr bwMode="auto">
          <a:xfrm flipH="1">
            <a:off x="6400800" y="3502025"/>
            <a:ext cx="8382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7" name="Line 49"/>
          <p:cNvSpPr>
            <a:spLocks noChangeShapeType="1"/>
          </p:cNvSpPr>
          <p:nvPr/>
        </p:nvSpPr>
        <p:spPr bwMode="auto">
          <a:xfrm flipH="1">
            <a:off x="7162800" y="3578225"/>
            <a:ext cx="304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8" name="Line 50"/>
          <p:cNvSpPr>
            <a:spLocks noChangeShapeType="1"/>
          </p:cNvSpPr>
          <p:nvPr/>
        </p:nvSpPr>
        <p:spPr bwMode="auto">
          <a:xfrm>
            <a:off x="7696200" y="3502025"/>
            <a:ext cx="304800" cy="838200"/>
          </a:xfrm>
          <a:prstGeom prst="line">
            <a:avLst/>
          </a:prstGeom>
          <a:noFill/>
          <a:ln w="25400">
            <a:solidFill>
              <a:srgbClr val="FF6600"/>
            </a:solidFill>
            <a:round/>
            <a:tailEnd type="triangle" w="med" len="med"/>
          </a:ln>
          <a:extLst>
            <a:ext uri="{909E8E84-426E-40DD-AFC4-6F175D3DCCD1}">
              <a14:hiddenFill xmlns:a14="http://schemas.microsoft.com/office/drawing/2010/main">
                <a:noFill/>
              </a14:hiddenFill>
            </a:ext>
          </a:extLst>
        </p:spPr>
        <p:txBody>
          <a:bodyPr wrap="none" lIns="90623" tIns="44517" rIns="90623" bIns="44517"/>
          <a:lstStyle/>
          <a:p>
            <a:endParaRPr lang="zh-CN" altLang="en-US"/>
          </a:p>
        </p:txBody>
      </p:sp>
      <p:sp>
        <p:nvSpPr>
          <p:cNvPr id="34859" name="Text Box 51"/>
          <p:cNvSpPr txBox="1">
            <a:spLocks noChangeArrowheads="1"/>
          </p:cNvSpPr>
          <p:nvPr/>
        </p:nvSpPr>
        <p:spPr bwMode="auto">
          <a:xfrm>
            <a:off x="381000" y="5546725"/>
            <a:ext cx="8229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kumimoji="1" lang="zh-CN" altLang="en-US" sz="4000">
                <a:latin typeface="Times New Roman" panose="02020603050405020304" charset="0"/>
                <a:ea typeface="幼圆" panose="02010509060101010101" pitchFamily="49" charset="-122"/>
              </a:rPr>
              <a:t>班级</a:t>
            </a:r>
            <a:r>
              <a:rPr kumimoji="1" lang="en-US" altLang="zh-CN" sz="4000">
                <a:latin typeface="Times New Roman" panose="02020603050405020304" charset="0"/>
                <a:ea typeface="幼圆" panose="02010509060101010101" pitchFamily="49" charset="-122"/>
              </a:rPr>
              <a:t>Class</a:t>
            </a:r>
            <a:r>
              <a:rPr kumimoji="1" lang="zh-CN" altLang="en-US" sz="4000">
                <a:latin typeface="Times New Roman" panose="02020603050405020304" charset="0"/>
                <a:ea typeface="幼圆" panose="02010509060101010101" pitchFamily="49" charset="-122"/>
              </a:rPr>
              <a:t>的逻辑结构的图示</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nvSpPr>
        <p:spPr bwMode="auto">
          <a:xfrm>
            <a:off x="571500" y="533400"/>
            <a:ext cx="8001000" cy="591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eaLnBrk="1" fontAlgn="auto" hangingPunct="1">
              <a:spcBef>
                <a:spcPct val="20000"/>
              </a:spcBef>
              <a:spcAft>
                <a:spcPts val="0"/>
              </a:spcAft>
              <a:buClr>
                <a:schemeClr val="tx2"/>
              </a:buClr>
              <a:defRPr/>
            </a:pPr>
            <a:r>
              <a:rPr kumimoji="1" lang="zh-CN" altLang="en-US" sz="3600" b="1" dirty="0">
                <a:solidFill>
                  <a:srgbClr val="FF0000"/>
                </a:solidFill>
                <a:effectLst>
                  <a:outerShdw blurRad="38100" dist="38100" dir="2700000" algn="tl">
                    <a:srgbClr val="C0C0C0"/>
                  </a:outerShdw>
                </a:effectLst>
                <a:latin typeface="+mn-ea"/>
              </a:rPr>
              <a:t>数据结构涉及三个方面：</a:t>
            </a:r>
          </a:p>
          <a:p>
            <a:pPr marL="342900" indent="-342900" eaLnBrk="1" fontAlgn="auto" hangingPunct="1">
              <a:spcBef>
                <a:spcPct val="20000"/>
              </a:spcBef>
              <a:spcAft>
                <a:spcPts val="0"/>
              </a:spcAft>
              <a:buClr>
                <a:schemeClr val="tx2"/>
              </a:buClr>
              <a:defRPr/>
            </a:pPr>
            <a:r>
              <a:rPr kumimoji="1" lang="en-US" altLang="zh-CN" sz="2400" b="1" dirty="0">
                <a:latin typeface="+mn-ea"/>
              </a:rPr>
              <a:t>1.</a:t>
            </a:r>
            <a:r>
              <a:rPr kumimoji="1" lang="zh-CN" altLang="en-US" sz="2800" b="1" dirty="0">
                <a:latin typeface="+mn-ea"/>
              </a:rPr>
              <a:t>数据的逻辑结构</a:t>
            </a:r>
            <a:r>
              <a:rPr kumimoji="1" lang="en-US" altLang="zh-CN" sz="2800" b="1" dirty="0">
                <a:latin typeface="+mn-ea"/>
              </a:rPr>
              <a:t>-----</a:t>
            </a:r>
            <a:r>
              <a:rPr kumimoji="1" lang="zh-CN" altLang="en-US" sz="2800" b="1" dirty="0">
                <a:latin typeface="+mn-ea"/>
              </a:rPr>
              <a:t>从用户视图看，是面向问题的。</a:t>
            </a:r>
          </a:p>
          <a:p>
            <a:pPr marL="342900" indent="-342900" eaLnBrk="1" fontAlgn="auto" hangingPunct="1">
              <a:spcBef>
                <a:spcPct val="20000"/>
              </a:spcBef>
              <a:spcAft>
                <a:spcPts val="0"/>
              </a:spcAft>
              <a:buClr>
                <a:schemeClr val="tx2"/>
              </a:buClr>
              <a:defRPr/>
            </a:pPr>
            <a:r>
              <a:rPr kumimoji="1" lang="en-US" altLang="zh-CN" sz="2800" b="1" dirty="0">
                <a:latin typeface="+mn-ea"/>
              </a:rPr>
              <a:t>2. </a:t>
            </a:r>
            <a:r>
              <a:rPr kumimoji="1" lang="zh-CN" altLang="en-US" sz="2800" b="1" dirty="0">
                <a:latin typeface="+mn-ea"/>
              </a:rPr>
              <a:t>数据的物理结构</a:t>
            </a:r>
            <a:r>
              <a:rPr kumimoji="1" lang="en-US" altLang="zh-CN" sz="2800" b="1" dirty="0">
                <a:latin typeface="+mn-ea"/>
              </a:rPr>
              <a:t>-----</a:t>
            </a:r>
            <a:r>
              <a:rPr kumimoji="1" lang="zh-CN" altLang="en-US" sz="2800" b="1" dirty="0">
                <a:latin typeface="+mn-ea"/>
              </a:rPr>
              <a:t>从具体实现视图看，是面向计算机的。</a:t>
            </a:r>
          </a:p>
          <a:p>
            <a:pPr marL="342900" indent="-342900" eaLnBrk="1" fontAlgn="auto" hangingPunct="1">
              <a:spcBef>
                <a:spcPct val="20000"/>
              </a:spcBef>
              <a:spcAft>
                <a:spcPts val="0"/>
              </a:spcAft>
              <a:buClr>
                <a:schemeClr val="tx2"/>
              </a:buClr>
              <a:defRPr/>
            </a:pPr>
            <a:r>
              <a:rPr kumimoji="1" lang="en-US" altLang="zh-CN" sz="2800" b="1" dirty="0">
                <a:latin typeface="+mn-ea"/>
              </a:rPr>
              <a:t>3. </a:t>
            </a:r>
            <a:r>
              <a:rPr kumimoji="1" lang="zh-CN" altLang="en-US" sz="2800" b="1" dirty="0">
                <a:latin typeface="+mn-ea"/>
              </a:rPr>
              <a:t>相关的操作及其实现。</a:t>
            </a:r>
          </a:p>
          <a:p>
            <a:pPr marL="342900" indent="-342900" eaLnBrk="1" fontAlgn="auto" hangingPunct="1">
              <a:spcBef>
                <a:spcPct val="20000"/>
              </a:spcBef>
              <a:spcAft>
                <a:spcPts val="0"/>
              </a:spcAft>
              <a:buClr>
                <a:schemeClr val="tx2"/>
              </a:buClr>
              <a:defRPr/>
            </a:pPr>
            <a:endParaRPr kumimoji="1" lang="zh-CN" altLang="en-US" sz="2800" b="1" dirty="0">
              <a:latin typeface="+mn-ea"/>
            </a:endParaRPr>
          </a:p>
          <a:p>
            <a:pPr marL="342900" indent="-342900" eaLnBrk="1" fontAlgn="auto" hangingPunct="1">
              <a:spcBef>
                <a:spcPct val="20000"/>
              </a:spcBef>
              <a:spcAft>
                <a:spcPts val="0"/>
              </a:spcAft>
              <a:buClr>
                <a:schemeClr val="tx2"/>
              </a:buClr>
              <a:defRPr/>
            </a:pPr>
            <a:r>
              <a:rPr kumimoji="1" lang="en-US" altLang="zh-CN" sz="2800" b="1" dirty="0">
                <a:latin typeface="+mn-ea"/>
              </a:rPr>
              <a:t>Example: </a:t>
            </a:r>
          </a:p>
          <a:p>
            <a:pPr marL="342900" indent="-342900" eaLnBrk="1" fontAlgn="auto" hangingPunct="1">
              <a:spcBef>
                <a:spcPct val="20000"/>
              </a:spcBef>
              <a:spcAft>
                <a:spcPts val="0"/>
              </a:spcAft>
              <a:buClr>
                <a:schemeClr val="tx2"/>
              </a:buClr>
              <a:defRPr/>
            </a:pPr>
            <a:r>
              <a:rPr kumimoji="1" lang="en-US" altLang="zh-CN" sz="2800" b="1" dirty="0">
                <a:latin typeface="+mn-ea"/>
              </a:rPr>
              <a:t>    </a:t>
            </a:r>
            <a:r>
              <a:rPr kumimoji="1" lang="zh-CN" altLang="en-US" sz="2800" b="1" dirty="0">
                <a:latin typeface="+mn-ea"/>
              </a:rPr>
              <a:t>学生表：逻辑结构</a:t>
            </a:r>
            <a:r>
              <a:rPr kumimoji="1" lang="en-US" altLang="zh-CN" sz="2800" b="1" dirty="0">
                <a:latin typeface="+mn-ea"/>
              </a:rPr>
              <a:t>-----</a:t>
            </a:r>
            <a:r>
              <a:rPr kumimoji="1" lang="zh-CN" altLang="en-US" sz="2800" b="1" dirty="0">
                <a:latin typeface="+mn-ea"/>
              </a:rPr>
              <a:t>线性表</a:t>
            </a:r>
            <a:endParaRPr kumimoji="1" lang="en-US" altLang="zh-CN" sz="2800" b="1" dirty="0">
              <a:latin typeface="+mn-ea"/>
            </a:endParaRPr>
          </a:p>
          <a:p>
            <a:pPr marL="342900" indent="-342900" eaLnBrk="1" fontAlgn="auto" hangingPunct="1">
              <a:spcBef>
                <a:spcPct val="20000"/>
              </a:spcBef>
              <a:spcAft>
                <a:spcPts val="0"/>
              </a:spcAft>
              <a:buClr>
                <a:schemeClr val="tx2"/>
              </a:buClr>
              <a:defRPr/>
            </a:pPr>
            <a:r>
              <a:rPr kumimoji="1" lang="zh-CN" altLang="en-US" sz="2800" b="1" dirty="0">
                <a:latin typeface="+mn-ea"/>
              </a:rPr>
              <a:t>                    物理结构</a:t>
            </a:r>
            <a:r>
              <a:rPr kumimoji="1" lang="en-US" altLang="zh-CN" sz="2800" b="1" dirty="0">
                <a:latin typeface="+mn-ea"/>
              </a:rPr>
              <a:t>-----</a:t>
            </a:r>
            <a:r>
              <a:rPr kumimoji="1" lang="zh-CN" altLang="en-US" sz="2800" b="1" dirty="0">
                <a:latin typeface="+mn-ea"/>
              </a:rPr>
              <a:t>数组</a:t>
            </a:r>
            <a:r>
              <a:rPr kumimoji="1" lang="en-US" altLang="zh-CN" sz="2800" b="1" dirty="0">
                <a:latin typeface="+mn-ea"/>
              </a:rPr>
              <a:t>,</a:t>
            </a:r>
            <a:r>
              <a:rPr kumimoji="1" lang="zh-CN" altLang="en-US" sz="2800" b="1" dirty="0">
                <a:latin typeface="+mn-ea"/>
              </a:rPr>
              <a:t> 链表</a:t>
            </a:r>
            <a:endParaRPr kumimoji="1" lang="en-US" altLang="zh-CN" sz="2800" b="1" dirty="0">
              <a:latin typeface="+mn-ea"/>
            </a:endParaRPr>
          </a:p>
          <a:p>
            <a:pPr marL="342900" indent="-342900" eaLnBrk="1" fontAlgn="auto" hangingPunct="1">
              <a:spcBef>
                <a:spcPct val="20000"/>
              </a:spcBef>
              <a:spcAft>
                <a:spcPts val="0"/>
              </a:spcAft>
              <a:buClr>
                <a:schemeClr val="tx2"/>
              </a:buClr>
              <a:defRPr/>
            </a:pPr>
            <a:r>
              <a:rPr kumimoji="1" lang="zh-CN" altLang="en-US" sz="2800" b="1" dirty="0">
                <a:latin typeface="+mn-ea"/>
              </a:rPr>
              <a:t>                    操作</a:t>
            </a:r>
            <a:r>
              <a:rPr kumimoji="1" lang="en-US" altLang="zh-CN" sz="2800" b="1" dirty="0">
                <a:latin typeface="+mn-ea"/>
              </a:rPr>
              <a:t>-----</a:t>
            </a:r>
            <a:r>
              <a:rPr kumimoji="1" lang="zh-CN" altLang="en-US" sz="2800" b="1" dirty="0">
                <a:latin typeface="+mn-ea"/>
              </a:rPr>
              <a:t>插入</a:t>
            </a:r>
            <a:r>
              <a:rPr kumimoji="1" lang="en-US" altLang="zh-CN" sz="2800" b="1" dirty="0">
                <a:latin typeface="+mn-ea"/>
              </a:rPr>
              <a:t>,</a:t>
            </a:r>
            <a:r>
              <a:rPr kumimoji="1" lang="zh-CN" altLang="en-US" sz="2800" b="1" dirty="0">
                <a:latin typeface="+mn-ea"/>
              </a:rPr>
              <a:t> 删除</a:t>
            </a:r>
            <a:r>
              <a:rPr kumimoji="1" lang="en-US" altLang="zh-CN" sz="2800" b="1" dirty="0">
                <a:latin typeface="+mn-ea"/>
              </a:rPr>
              <a:t>,</a:t>
            </a:r>
            <a:r>
              <a:rPr kumimoji="1" lang="zh-CN" altLang="en-US" sz="2800" b="1" dirty="0">
                <a:latin typeface="+mn-ea"/>
              </a:rPr>
              <a:t> 查找</a:t>
            </a:r>
          </a:p>
        </p:txBody>
      </p:sp>
      <p:sp>
        <p:nvSpPr>
          <p:cNvPr id="35843" name="Rectangle 2"/>
          <p:cNvSpPr>
            <a:spLocks noGrp="1" noChangeArrowheads="1"/>
          </p:cNvSpPr>
          <p:nvPr/>
        </p:nvSpPr>
        <p:spPr bwMode="auto">
          <a:xfrm>
            <a:off x="571500" y="533400"/>
            <a:ext cx="7772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b"/>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kumimoji="1" lang="en-US" altLang="zh-CN" sz="3200">
              <a:solidFill>
                <a:schemeClr val="tx2"/>
              </a:solidFill>
              <a:latin typeface="+mn-ea"/>
            </a:endParaRPr>
          </a:p>
        </p:txBody>
      </p:sp>
      <p:sp>
        <p:nvSpPr>
          <p:cNvPr id="35844" name="Rectangle 3"/>
          <p:cNvSpPr>
            <a:spLocks noGrp="1" noChangeArrowheads="1"/>
          </p:cNvSpPr>
          <p:nvPr/>
        </p:nvSpPr>
        <p:spPr bwMode="auto">
          <a:xfrm>
            <a:off x="433388" y="1447800"/>
            <a:ext cx="80010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2"/>
              </a:buClr>
            </a:pPr>
            <a:endParaRPr kumimoji="1" lang="zh-CN" altLang="en-US" sz="2400">
              <a:latin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8613" y="290513"/>
            <a:ext cx="8181975" cy="1050925"/>
          </a:xfrm>
        </p:spPr>
        <p:txBody>
          <a:bodyPr>
            <a:normAutofit fontScale="90000"/>
          </a:bodyPr>
          <a:lstStyle/>
          <a:p>
            <a:pPr fontAlgn="auto">
              <a:spcAft>
                <a:spcPts val="0"/>
              </a:spcAft>
              <a:defRPr/>
            </a:pPr>
            <a:r>
              <a:rPr lang="zh-CN" altLang="en-US" dirty="0">
                <a:solidFill>
                  <a:srgbClr val="800000"/>
                </a:solidFill>
                <a:latin typeface="楷体_GB2312" pitchFamily="49" charset="-122"/>
                <a:ea typeface="楷体_GB2312" pitchFamily="49" charset="-122"/>
              </a:rPr>
              <a:t>求解问题过程：</a:t>
            </a:r>
            <a:br>
              <a:rPr lang="zh-CN" altLang="en-US" dirty="0">
                <a:solidFill>
                  <a:srgbClr val="800000"/>
                </a:solidFill>
                <a:latin typeface="楷体_GB2312" pitchFamily="49" charset="-122"/>
                <a:ea typeface="楷体_GB2312" pitchFamily="49" charset="-122"/>
              </a:rPr>
            </a:br>
            <a:endParaRPr lang="zh-CN" altLang="en-US" dirty="0">
              <a:solidFill>
                <a:schemeClr val="tx1">
                  <a:lumMod val="95000"/>
                  <a:lumOff val="5000"/>
                </a:schemeClr>
              </a:solidFill>
            </a:endParaRPr>
          </a:p>
        </p:txBody>
      </p:sp>
      <p:sp>
        <p:nvSpPr>
          <p:cNvPr id="17411" name="Rectangle 3"/>
          <p:cNvSpPr txBox="1">
            <a:spLocks noChangeArrowheads="1"/>
          </p:cNvSpPr>
          <p:nvPr/>
        </p:nvSpPr>
        <p:spPr bwMode="auto">
          <a:xfrm>
            <a:off x="1243013" y="985838"/>
            <a:ext cx="6400800" cy="509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430" indent="-26543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just" eaLnBrk="1" hangingPunct="1">
              <a:spcBef>
                <a:spcPts val="250"/>
              </a:spcBef>
              <a:buClr>
                <a:schemeClr val="accent1"/>
              </a:buClr>
              <a:buSzPct val="80000"/>
              <a:buFont typeface="Wingdings" panose="05000000000000000000" pitchFamily="2" charset="2"/>
              <a:buNone/>
            </a:pPr>
            <a:endParaRPr lang="zh-CN" altLang="en-US" sz="2000">
              <a:latin typeface="楷体_GB2312" pitchFamily="49" charset="-122"/>
              <a:ea typeface="楷体_GB2312" pitchFamily="49" charset="-122"/>
            </a:endParaRPr>
          </a:p>
        </p:txBody>
      </p:sp>
      <p:sp>
        <p:nvSpPr>
          <p:cNvPr id="17412" name="Text Box 6"/>
          <p:cNvSpPr txBox="1">
            <a:spLocks noChangeArrowheads="1"/>
          </p:cNvSpPr>
          <p:nvPr/>
        </p:nvSpPr>
        <p:spPr bwMode="auto">
          <a:xfrm>
            <a:off x="3924300" y="1698625"/>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分析抽象</a:t>
            </a:r>
            <a:endParaRPr lang="zh-CN" altLang="en-US">
              <a:solidFill>
                <a:srgbClr val="0000FF"/>
              </a:solidFill>
              <a:latin typeface="Arial" panose="020B0604020202020204" pitchFamily="34" charset="0"/>
            </a:endParaRPr>
          </a:p>
        </p:txBody>
      </p:sp>
      <p:sp>
        <p:nvSpPr>
          <p:cNvPr id="17413" name="Text Box 7"/>
          <p:cNvSpPr txBox="1">
            <a:spLocks noChangeArrowheads="1"/>
          </p:cNvSpPr>
          <p:nvPr/>
        </p:nvSpPr>
        <p:spPr bwMode="auto">
          <a:xfrm>
            <a:off x="7861300" y="3084513"/>
            <a:ext cx="1284288"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算法分析与设计</a:t>
            </a:r>
            <a:endParaRPr lang="zh-CN" altLang="en-US">
              <a:solidFill>
                <a:srgbClr val="0000FF"/>
              </a:solidFill>
              <a:latin typeface="Arial" panose="020B0604020202020204" pitchFamily="34" charset="0"/>
            </a:endParaRPr>
          </a:p>
        </p:txBody>
      </p:sp>
      <p:sp>
        <p:nvSpPr>
          <p:cNvPr id="17414" name="Text Box 8"/>
          <p:cNvSpPr txBox="1">
            <a:spLocks noChangeArrowheads="1"/>
          </p:cNvSpPr>
          <p:nvPr/>
        </p:nvSpPr>
        <p:spPr bwMode="auto">
          <a:xfrm>
            <a:off x="5935663" y="4603750"/>
            <a:ext cx="1350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dirty="0">
                <a:solidFill>
                  <a:srgbClr val="0000FF"/>
                </a:solidFill>
                <a:latin typeface="Arial" panose="020B0604020202020204" pitchFamily="34" charset="0"/>
              </a:rPr>
              <a:t>程序设计</a:t>
            </a:r>
            <a:endParaRPr lang="zh-CN" altLang="en-US" dirty="0">
              <a:solidFill>
                <a:srgbClr val="0000FF"/>
              </a:solidFill>
              <a:latin typeface="Arial" panose="020B0604020202020204" pitchFamily="34" charset="0"/>
            </a:endParaRPr>
          </a:p>
        </p:txBody>
      </p:sp>
      <p:sp>
        <p:nvSpPr>
          <p:cNvPr id="17415" name="Text Box 9"/>
          <p:cNvSpPr txBox="1">
            <a:spLocks noChangeArrowheads="1"/>
          </p:cNvSpPr>
          <p:nvPr/>
        </p:nvSpPr>
        <p:spPr bwMode="auto">
          <a:xfrm>
            <a:off x="3556000" y="4616450"/>
            <a:ext cx="12731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测试通过</a:t>
            </a:r>
            <a:endParaRPr lang="zh-CN" altLang="en-US">
              <a:solidFill>
                <a:srgbClr val="0000FF"/>
              </a:solidFill>
              <a:latin typeface="Arial" panose="020B0604020202020204" pitchFamily="34" charset="0"/>
            </a:endParaRPr>
          </a:p>
        </p:txBody>
      </p:sp>
      <p:sp>
        <p:nvSpPr>
          <p:cNvPr id="17416" name="AutoShape 10"/>
          <p:cNvSpPr>
            <a:spLocks noChangeArrowheads="1"/>
          </p:cNvSpPr>
          <p:nvPr/>
        </p:nvSpPr>
        <p:spPr bwMode="auto">
          <a:xfrm>
            <a:off x="4064000" y="2157413"/>
            <a:ext cx="949325" cy="227012"/>
          </a:xfrm>
          <a:prstGeom prst="rightArrow">
            <a:avLst>
              <a:gd name="adj1" fmla="val 50000"/>
              <a:gd name="adj2" fmla="val 158000"/>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17417" name="AutoShape 12"/>
          <p:cNvSpPr>
            <a:spLocks noChangeArrowheads="1"/>
          </p:cNvSpPr>
          <p:nvPr/>
        </p:nvSpPr>
        <p:spPr bwMode="auto">
          <a:xfrm>
            <a:off x="7613650" y="3116263"/>
            <a:ext cx="304800" cy="990600"/>
          </a:xfrm>
          <a:prstGeom prst="downArrow">
            <a:avLst>
              <a:gd name="adj1" fmla="val 50000"/>
              <a:gd name="adj2" fmla="val 81250"/>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12700">
                <a:solidFill>
                  <a:srgbClr val="FFFF00"/>
                </a:solidFill>
                <a:miter lim="800000"/>
                <a:headEnd type="none" w="sm" len="sm"/>
                <a:tailEnd type="none" w="sm" len="sm"/>
              </a14:hiddenLine>
            </a:ext>
          </a:extLst>
        </p:spPr>
        <p:txBody>
          <a:bodyPr vert="eaVert"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17418" name="AutoShape 14"/>
          <p:cNvSpPr>
            <a:spLocks noChangeArrowheads="1"/>
          </p:cNvSpPr>
          <p:nvPr/>
        </p:nvSpPr>
        <p:spPr bwMode="auto">
          <a:xfrm>
            <a:off x="3436938" y="5119688"/>
            <a:ext cx="1219200" cy="228600"/>
          </a:xfrm>
          <a:prstGeom prst="leftArrow">
            <a:avLst>
              <a:gd name="adj1" fmla="val 50000"/>
              <a:gd name="adj2" fmla="val 133333"/>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12700">
                <a:solidFill>
                  <a:srgbClr val="FFFF00"/>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nvGrpSpPr>
          <p:cNvPr id="3" name="组合 2"/>
          <p:cNvGrpSpPr/>
          <p:nvPr/>
        </p:nvGrpSpPr>
        <p:grpSpPr bwMode="auto">
          <a:xfrm>
            <a:off x="7558088" y="201613"/>
            <a:ext cx="1585912" cy="876300"/>
            <a:chOff x="7558088" y="476250"/>
            <a:chExt cx="1585912" cy="876300"/>
          </a:xfrm>
          <a:effectLst>
            <a:glow rad="63500">
              <a:schemeClr val="accent2">
                <a:satMod val="175000"/>
                <a:alpha val="40000"/>
              </a:schemeClr>
            </a:glow>
            <a:outerShdw blurRad="50800" dist="38100" dir="2700000" algn="tl" rotWithShape="0">
              <a:prstClr val="black">
                <a:alpha val="40000"/>
              </a:prstClr>
            </a:outerShdw>
          </a:effectLst>
        </p:grpSpPr>
        <p:sp>
          <p:nvSpPr>
            <p:cNvPr id="17439" name="AutoShape 20"/>
            <p:cNvSpPr>
              <a:spLocks noChangeArrowheads="1"/>
            </p:cNvSpPr>
            <p:nvPr/>
          </p:nvSpPr>
          <p:spPr bwMode="auto">
            <a:xfrm>
              <a:off x="7580313" y="476250"/>
              <a:ext cx="1285875" cy="876300"/>
            </a:xfrm>
            <a:prstGeom prst="wedgeRoundRectCallout">
              <a:avLst>
                <a:gd name="adj1" fmla="val -36769"/>
                <a:gd name="adj2" fmla="val 83583"/>
                <a:gd name="adj3" fmla="val 16667"/>
              </a:avLst>
            </a:prstGeom>
            <a:solidFill>
              <a:srgbClr val="FFFF99"/>
            </a:solidFill>
            <a:ln>
              <a:noFill/>
            </a:ln>
            <a:effectLst>
              <a:outerShdw dist="107763" dir="13500000"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latin typeface="Arial" panose="020B0604020202020204" pitchFamily="34" charset="0"/>
              </a:endParaRPr>
            </a:p>
          </p:txBody>
        </p:sp>
        <p:sp>
          <p:nvSpPr>
            <p:cNvPr id="17440" name="Text Box 21"/>
            <p:cNvSpPr txBox="1">
              <a:spLocks noChangeArrowheads="1"/>
            </p:cNvSpPr>
            <p:nvPr/>
          </p:nvSpPr>
          <p:spPr bwMode="auto">
            <a:xfrm>
              <a:off x="7558088" y="557213"/>
              <a:ext cx="158591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000" b="1">
                  <a:solidFill>
                    <a:srgbClr val="660033"/>
                  </a:solidFill>
                  <a:latin typeface="Arial" panose="020B0604020202020204" pitchFamily="34" charset="0"/>
                </a:rPr>
                <a:t>数据类型、逻辑结构</a:t>
              </a:r>
            </a:p>
          </p:txBody>
        </p:sp>
      </p:grpSp>
      <p:sp>
        <p:nvSpPr>
          <p:cNvPr id="28" name="椭圆 27"/>
          <p:cNvSpPr/>
          <p:nvPr/>
        </p:nvSpPr>
        <p:spPr>
          <a:xfrm rot="10800000" flipV="1">
            <a:off x="2694238" y="1265238"/>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实际问题</a:t>
            </a:r>
          </a:p>
        </p:txBody>
      </p:sp>
      <p:sp>
        <p:nvSpPr>
          <p:cNvPr id="29" name="椭圆 28"/>
          <p:cNvSpPr/>
          <p:nvPr/>
        </p:nvSpPr>
        <p:spPr>
          <a:xfrm rot="10800000" flipV="1">
            <a:off x="4961784" y="1268760"/>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问题模型</a:t>
            </a:r>
          </a:p>
        </p:txBody>
      </p:sp>
      <p:sp>
        <p:nvSpPr>
          <p:cNvPr id="30" name="椭圆 29"/>
          <p:cNvSpPr/>
          <p:nvPr/>
        </p:nvSpPr>
        <p:spPr>
          <a:xfrm rot="10800000" flipV="1">
            <a:off x="7123112" y="4210308"/>
            <a:ext cx="1338408" cy="1606033"/>
          </a:xfrm>
          <a:prstGeom prst="ellipse">
            <a:avLst/>
          </a:prstGeom>
          <a:solidFill>
            <a:srgbClr val="FF7C80">
              <a:alpha val="50000"/>
            </a:srgb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算法</a:t>
            </a:r>
          </a:p>
        </p:txBody>
      </p:sp>
      <p:sp>
        <p:nvSpPr>
          <p:cNvPr id="31" name="椭圆 30"/>
          <p:cNvSpPr/>
          <p:nvPr/>
        </p:nvSpPr>
        <p:spPr>
          <a:xfrm rot="10800000" flipV="1">
            <a:off x="4655832" y="4243549"/>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程序</a:t>
            </a:r>
          </a:p>
        </p:txBody>
      </p:sp>
      <p:sp>
        <p:nvSpPr>
          <p:cNvPr id="33" name="椭圆 32"/>
          <p:cNvSpPr/>
          <p:nvPr/>
        </p:nvSpPr>
        <p:spPr>
          <a:xfrm rot="10800000" flipV="1">
            <a:off x="2248286" y="4349807"/>
            <a:ext cx="1338408" cy="1606033"/>
          </a:xfrm>
          <a:prstGeom prst="ellipse">
            <a:avLst/>
          </a:prstGeom>
          <a:solidFill>
            <a:schemeClr val="accent1">
              <a:alpha val="50000"/>
            </a:scheme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结果输出</a:t>
            </a:r>
          </a:p>
        </p:txBody>
      </p:sp>
      <p:pic>
        <p:nvPicPr>
          <p:cNvPr id="17425"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138" y="1309688"/>
            <a:ext cx="13684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6" name="AutoShape 14"/>
          <p:cNvSpPr>
            <a:spLocks noChangeArrowheads="1"/>
          </p:cNvSpPr>
          <p:nvPr/>
        </p:nvSpPr>
        <p:spPr bwMode="auto">
          <a:xfrm>
            <a:off x="5853113" y="5124450"/>
            <a:ext cx="1219200" cy="228600"/>
          </a:xfrm>
          <a:prstGeom prst="leftArrow">
            <a:avLst>
              <a:gd name="adj1" fmla="val 50000"/>
              <a:gd name="adj2" fmla="val 133333"/>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12700">
                <a:solidFill>
                  <a:srgbClr val="FFFF00"/>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17427" name="AutoShape 10"/>
          <p:cNvSpPr>
            <a:spLocks noChangeArrowheads="1"/>
          </p:cNvSpPr>
          <p:nvPr/>
        </p:nvSpPr>
        <p:spPr bwMode="auto">
          <a:xfrm>
            <a:off x="1677988" y="2135188"/>
            <a:ext cx="1023937" cy="244475"/>
          </a:xfrm>
          <a:prstGeom prst="rightArrow">
            <a:avLst>
              <a:gd name="adj1" fmla="val 50000"/>
              <a:gd name="adj2" fmla="val 158206"/>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grpSp>
        <p:nvGrpSpPr>
          <p:cNvPr id="4" name="组合 3"/>
          <p:cNvGrpSpPr/>
          <p:nvPr/>
        </p:nvGrpSpPr>
        <p:grpSpPr bwMode="auto">
          <a:xfrm>
            <a:off x="6069587" y="3811507"/>
            <a:ext cx="1338409" cy="670086"/>
            <a:chOff x="7538891" y="4108450"/>
            <a:chExt cx="1338409" cy="876300"/>
          </a:xfrm>
          <a:effectLst>
            <a:glow rad="63500">
              <a:schemeClr val="accent2">
                <a:satMod val="175000"/>
                <a:alpha val="40000"/>
              </a:schemeClr>
            </a:glow>
            <a:outerShdw blurRad="50800" dist="38100" algn="l" rotWithShape="0">
              <a:prstClr val="black">
                <a:alpha val="40000"/>
              </a:prstClr>
            </a:outerShdw>
          </a:effectLst>
        </p:grpSpPr>
        <p:sp>
          <p:nvSpPr>
            <p:cNvPr id="17437" name="AutoShape 20"/>
            <p:cNvSpPr>
              <a:spLocks noChangeArrowheads="1"/>
            </p:cNvSpPr>
            <p:nvPr/>
          </p:nvSpPr>
          <p:spPr bwMode="auto">
            <a:xfrm>
              <a:off x="7593013" y="4108450"/>
              <a:ext cx="1284287" cy="876300"/>
            </a:xfrm>
            <a:prstGeom prst="wedgeRoundRectCallout">
              <a:avLst>
                <a:gd name="adj1" fmla="val 54634"/>
                <a:gd name="adj2" fmla="val 72681"/>
                <a:gd name="adj3" fmla="val 16667"/>
              </a:avLst>
            </a:prstGeom>
            <a:solidFill>
              <a:srgbClr val="FFFF99"/>
            </a:solidFill>
            <a:ln>
              <a:noFill/>
            </a:ln>
            <a:effectLst>
              <a:outerShdw dist="107763" dir="13500000"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latin typeface="Arial" panose="020B0604020202020204" pitchFamily="34" charset="0"/>
              </a:endParaRPr>
            </a:p>
          </p:txBody>
        </p:sp>
        <p:sp>
          <p:nvSpPr>
            <p:cNvPr id="17438" name="Text Box 23"/>
            <p:cNvSpPr txBox="1">
              <a:spLocks noChangeArrowheads="1"/>
            </p:cNvSpPr>
            <p:nvPr/>
          </p:nvSpPr>
          <p:spPr bwMode="auto">
            <a:xfrm>
              <a:off x="7538891" y="4138613"/>
              <a:ext cx="1338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000" b="1" dirty="0">
                  <a:solidFill>
                    <a:srgbClr val="660033"/>
                  </a:solidFill>
                  <a:latin typeface="Arial" panose="020B0604020202020204" pitchFamily="34" charset="0"/>
                </a:rPr>
                <a:t>逻辑运算</a:t>
              </a:r>
            </a:p>
          </p:txBody>
        </p:sp>
      </p:grpSp>
      <p:grpSp>
        <p:nvGrpSpPr>
          <p:cNvPr id="5" name="组合 4"/>
          <p:cNvGrpSpPr/>
          <p:nvPr/>
        </p:nvGrpSpPr>
        <p:grpSpPr bwMode="auto">
          <a:xfrm>
            <a:off x="5529263" y="5559425"/>
            <a:ext cx="1684337" cy="938213"/>
            <a:chOff x="5167313" y="5561013"/>
            <a:chExt cx="1683902" cy="938212"/>
          </a:xfrm>
          <a:effectLst>
            <a:glow rad="63500">
              <a:schemeClr val="accent2">
                <a:satMod val="175000"/>
                <a:alpha val="40000"/>
              </a:schemeClr>
            </a:glow>
            <a:outerShdw blurRad="50800" dist="38100" algn="l" rotWithShape="0">
              <a:prstClr val="black">
                <a:alpha val="40000"/>
              </a:prstClr>
            </a:outerShdw>
          </a:effectLst>
        </p:grpSpPr>
        <p:sp>
          <p:nvSpPr>
            <p:cNvPr id="17434" name="Text Box 11"/>
            <p:cNvSpPr txBox="1">
              <a:spLocks noChangeArrowheads="1"/>
            </p:cNvSpPr>
            <p:nvPr/>
          </p:nvSpPr>
          <p:spPr bwMode="auto">
            <a:xfrm>
              <a:off x="5870575" y="5561013"/>
              <a:ext cx="184150" cy="731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en-US" altLang="zh-CN">
                <a:solidFill>
                  <a:srgbClr val="800000"/>
                </a:solidFill>
                <a:latin typeface="楷体_GB2312" pitchFamily="49" charset="-122"/>
                <a:ea typeface="楷体_GB2312" pitchFamily="49" charset="-122"/>
              </a:endParaRPr>
            </a:p>
            <a:p>
              <a:pPr eaLnBrk="1" hangingPunct="1"/>
              <a:endParaRPr lang="en-US" altLang="zh-CN">
                <a:latin typeface="Arial" panose="020B0604020202020204" pitchFamily="34" charset="0"/>
              </a:endParaRPr>
            </a:p>
          </p:txBody>
        </p:sp>
        <p:sp>
          <p:nvSpPr>
            <p:cNvPr id="17435" name="AutoShape 20"/>
            <p:cNvSpPr>
              <a:spLocks noChangeArrowheads="1"/>
            </p:cNvSpPr>
            <p:nvPr/>
          </p:nvSpPr>
          <p:spPr bwMode="auto">
            <a:xfrm>
              <a:off x="5167313" y="5622925"/>
              <a:ext cx="1284287" cy="876300"/>
            </a:xfrm>
            <a:prstGeom prst="wedgeRoundRectCallout">
              <a:avLst>
                <a:gd name="adj1" fmla="val -45190"/>
                <a:gd name="adj2" fmla="val -70250"/>
                <a:gd name="adj3" fmla="val 16667"/>
              </a:avLst>
            </a:prstGeom>
            <a:solidFill>
              <a:srgbClr val="FFFF99"/>
            </a:solidFill>
            <a:ln>
              <a:noFill/>
            </a:ln>
            <a:effectLst>
              <a:outerShdw dist="88900" dir="21539981" algn="ctr" rotWithShape="0">
                <a:srgbClr val="808080"/>
              </a:outerShdw>
            </a:effectLst>
            <a:extLst>
              <a:ext uri="{91240B29-F687-4F45-9708-019B960494DF}">
                <a14:hiddenLine xmlns:a14="http://schemas.microsoft.com/office/drawing/2010/main" w="12700">
                  <a:solidFill>
                    <a:schemeClr val="tx1"/>
                  </a:solidFill>
                  <a:miter lim="800000"/>
                  <a:headEnd type="none" w="sm" len="sm"/>
                  <a:tailEnd type="none" w="sm" len="sm"/>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latin typeface="Arial" panose="020B0604020202020204" pitchFamily="34" charset="0"/>
              </a:endParaRPr>
            </a:p>
          </p:txBody>
        </p:sp>
        <p:sp>
          <p:nvSpPr>
            <p:cNvPr id="17436" name="Text Box 25"/>
            <p:cNvSpPr txBox="1">
              <a:spLocks noChangeArrowheads="1"/>
            </p:cNvSpPr>
            <p:nvPr/>
          </p:nvSpPr>
          <p:spPr bwMode="auto">
            <a:xfrm>
              <a:off x="5246253" y="5769302"/>
              <a:ext cx="1604962"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000" b="1">
                  <a:solidFill>
                    <a:srgbClr val="660033"/>
                  </a:solidFill>
                  <a:latin typeface="Arial" panose="020B0604020202020204" pitchFamily="34" charset="0"/>
                </a:rPr>
                <a:t>物理结构、运算实现</a:t>
              </a:r>
            </a:p>
          </p:txBody>
        </p:sp>
      </p:grpSp>
      <p:sp>
        <p:nvSpPr>
          <p:cNvPr id="34" name="直角上箭头 33"/>
          <p:cNvSpPr/>
          <p:nvPr/>
        </p:nvSpPr>
        <p:spPr>
          <a:xfrm rot="10800000" flipV="1">
            <a:off x="1187450" y="3602038"/>
            <a:ext cx="777875" cy="1746250"/>
          </a:xfrm>
          <a:prstGeom prst="bentUpArrow">
            <a:avLst>
              <a:gd name="adj1" fmla="val 10974"/>
              <a:gd name="adj2" fmla="val 25000"/>
              <a:gd name="adj3" fmla="val 25000"/>
            </a:avLst>
          </a:prstGeom>
          <a:solidFill>
            <a:srgbClr val="00FF00"/>
          </a:solidFill>
          <a:ln>
            <a:noFill/>
          </a:ln>
          <a:effectLst>
            <a:outerShdw dist="107763" dir="13500000" algn="ctr" rotWithShape="0">
              <a:srgbClr val="808080"/>
            </a:outerShdw>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17431" name="AutoShape 10"/>
          <p:cNvSpPr>
            <a:spLocks noChangeArrowheads="1"/>
          </p:cNvSpPr>
          <p:nvPr/>
        </p:nvSpPr>
        <p:spPr bwMode="auto">
          <a:xfrm>
            <a:off x="6300788" y="2095500"/>
            <a:ext cx="949325" cy="227013"/>
          </a:xfrm>
          <a:prstGeom prst="rightArrow">
            <a:avLst>
              <a:gd name="adj1" fmla="val 50000"/>
              <a:gd name="adj2" fmla="val 157999"/>
            </a:avLst>
          </a:prstGeom>
          <a:solidFill>
            <a:srgbClr val="00FF00"/>
          </a:solidFill>
          <a:ln>
            <a:noFill/>
          </a:ln>
          <a:effectLst>
            <a:outerShdw dist="107763" dir="135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5" name="椭圆 34"/>
          <p:cNvSpPr/>
          <p:nvPr/>
        </p:nvSpPr>
        <p:spPr>
          <a:xfrm rot="10800000" flipV="1">
            <a:off x="7097524" y="1246705"/>
            <a:ext cx="1338408" cy="1606033"/>
          </a:xfrm>
          <a:prstGeom prst="ellipse">
            <a:avLst/>
          </a:prstGeom>
          <a:solidFill>
            <a:srgbClr val="FF7C80">
              <a:alpha val="50000"/>
            </a:srgbClr>
          </a:solidFill>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eaLnBrk="1" fontAlgn="auto" hangingPunct="1">
              <a:spcBef>
                <a:spcPts val="0"/>
              </a:spcBef>
              <a:spcAft>
                <a:spcPts val="0"/>
              </a:spcAft>
              <a:defRPr/>
            </a:pPr>
            <a:r>
              <a:rPr lang="zh-CN" altLang="en-US" sz="2400" dirty="0">
                <a:solidFill>
                  <a:schemeClr val="tx1"/>
                </a:solidFill>
              </a:rPr>
              <a:t>数据结构</a:t>
            </a:r>
          </a:p>
        </p:txBody>
      </p:sp>
      <p:sp>
        <p:nvSpPr>
          <p:cNvPr id="17433" name="Text Box 6"/>
          <p:cNvSpPr txBox="1">
            <a:spLocks noChangeArrowheads="1"/>
          </p:cNvSpPr>
          <p:nvPr/>
        </p:nvSpPr>
        <p:spPr bwMode="auto">
          <a:xfrm>
            <a:off x="6107113" y="161925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lang="zh-CN" altLang="en-US" sz="2000" b="1" i="1">
                <a:solidFill>
                  <a:srgbClr val="0000FF"/>
                </a:solidFill>
                <a:latin typeface="Arial" panose="020B0604020202020204" pitchFamily="34" charset="0"/>
              </a:rPr>
              <a:t>数据分析</a:t>
            </a:r>
            <a:endParaRPr lang="zh-CN" altLang="en-US">
              <a:solidFill>
                <a:srgbClr val="0000FF"/>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430213" y="717550"/>
            <a:ext cx="8713787"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623" tIns="44517" rIns="90623" bIns="44517">
            <a:spAutoFit/>
          </a:bodyPr>
          <a:lstStyle/>
          <a:p>
            <a:pPr eaLnBrk="1" fontAlgn="auto" hangingPunct="1">
              <a:spcBef>
                <a:spcPts val="0"/>
              </a:spcBef>
              <a:spcAft>
                <a:spcPts val="0"/>
              </a:spcAft>
              <a:buClr>
                <a:schemeClr val="tx1"/>
              </a:buClr>
              <a:buSzPct val="100000"/>
              <a:defRPr/>
            </a:pPr>
            <a:r>
              <a:rPr lang="zh-CN" altLang="en-US" sz="3600" b="1" dirty="0">
                <a:solidFill>
                  <a:srgbClr val="CC3300"/>
                </a:solidFill>
                <a:effectLst>
                  <a:outerShdw blurRad="38100" dist="38100" dir="2700000" algn="tl">
                    <a:srgbClr val="C0C0C0"/>
                  </a:outerShdw>
                </a:effectLst>
                <a:latin typeface="+mn-lt"/>
              </a:rPr>
              <a:t>例子：约瑟夫问题 </a:t>
            </a:r>
            <a:r>
              <a:rPr lang="zh-CN" altLang="en-US" sz="3600" b="1" dirty="0">
                <a:solidFill>
                  <a:srgbClr val="0000CC"/>
                </a:solidFill>
                <a:effectLst>
                  <a:outerShdw blurRad="38100" dist="38100" dir="2700000" algn="tl">
                    <a:srgbClr val="C0C0C0"/>
                  </a:outerShdw>
                </a:effectLst>
                <a:latin typeface="+mn-lt"/>
              </a:rPr>
              <a:t>（例：</a:t>
            </a:r>
            <a:r>
              <a:rPr kumimoji="1" lang="en-US" altLang="zh-CN" sz="3600" b="1" i="1" dirty="0">
                <a:solidFill>
                  <a:srgbClr val="0000CC"/>
                </a:solidFill>
                <a:effectLst>
                  <a:outerShdw blurRad="38100" dist="38100" dir="2700000" algn="tl">
                    <a:srgbClr val="C0C0C0"/>
                  </a:outerShdw>
                </a:effectLst>
                <a:latin typeface="+mn-lt"/>
              </a:rPr>
              <a:t>n </a:t>
            </a:r>
            <a:r>
              <a:rPr kumimoji="1" lang="en-US" altLang="zh-CN" sz="3600" b="1" dirty="0">
                <a:solidFill>
                  <a:srgbClr val="0000CC"/>
                </a:solidFill>
                <a:effectLst>
                  <a:outerShdw blurRad="38100" dist="38100" dir="2700000" algn="tl">
                    <a:srgbClr val="C0C0C0"/>
                  </a:outerShdw>
                </a:effectLst>
                <a:latin typeface="+mn-lt"/>
              </a:rPr>
              <a:t>= 8   </a:t>
            </a:r>
            <a:r>
              <a:rPr kumimoji="1" lang="en-US" altLang="zh-CN" sz="3600" b="1" i="1" dirty="0">
                <a:solidFill>
                  <a:srgbClr val="0000CC"/>
                </a:solidFill>
                <a:effectLst>
                  <a:outerShdw blurRad="38100" dist="38100" dir="2700000" algn="tl">
                    <a:srgbClr val="C0C0C0"/>
                  </a:outerShdw>
                </a:effectLst>
                <a:latin typeface="+mn-lt"/>
              </a:rPr>
              <a:t>m</a:t>
            </a:r>
            <a:r>
              <a:rPr kumimoji="1" lang="en-US" altLang="zh-CN" sz="3600" b="1" dirty="0">
                <a:solidFill>
                  <a:srgbClr val="0000CC"/>
                </a:solidFill>
                <a:effectLst>
                  <a:outerShdw blurRad="38100" dist="38100" dir="2700000" algn="tl">
                    <a:srgbClr val="C0C0C0"/>
                  </a:outerShdw>
                </a:effectLst>
                <a:latin typeface="+mn-lt"/>
              </a:rPr>
              <a:t> = 3</a:t>
            </a:r>
            <a:r>
              <a:rPr lang="zh-CN" altLang="en-US" sz="3600" b="1" dirty="0">
                <a:solidFill>
                  <a:srgbClr val="0000CC"/>
                </a:solidFill>
                <a:effectLst>
                  <a:outerShdw blurRad="38100" dist="38100" dir="2700000" algn="tl">
                    <a:srgbClr val="C0C0C0"/>
                  </a:outerShdw>
                </a:effectLst>
                <a:latin typeface="+mn-lt"/>
              </a:rPr>
              <a:t>）</a:t>
            </a:r>
          </a:p>
        </p:txBody>
      </p:sp>
      <p:pic>
        <p:nvPicPr>
          <p:cNvPr id="36867" name="Picture 4"/>
          <p:cNvPicPr>
            <a:picLocks noChangeAspect="1" noChangeArrowheads="1"/>
          </p:cNvPicPr>
          <p:nvPr/>
        </p:nvPicPr>
        <p:blipFill>
          <a:blip r:embed="rId2">
            <a:extLst>
              <a:ext uri="{28A0092B-C50C-407E-A947-70E740481C1C}">
                <a14:useLocalDpi xmlns:a14="http://schemas.microsoft.com/office/drawing/2010/main" val="0"/>
              </a:ext>
            </a:extLst>
          </a:blip>
          <a:srcRect r="54634"/>
          <a:stretch>
            <a:fillRect/>
          </a:stretch>
        </p:blipFill>
        <p:spPr bwMode="auto">
          <a:xfrm>
            <a:off x="827584" y="1557338"/>
            <a:ext cx="70866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5"/>
          <p:cNvPicPr>
            <a:picLocks noChangeAspect="1" noChangeArrowheads="1"/>
          </p:cNvPicPr>
          <p:nvPr/>
        </p:nvPicPr>
        <p:blipFill>
          <a:blip r:embed="rId2">
            <a:extLst>
              <a:ext uri="{28A0092B-C50C-407E-A947-70E740481C1C}">
                <a14:useLocalDpi xmlns:a14="http://schemas.microsoft.com/office/drawing/2010/main" val="0"/>
              </a:ext>
            </a:extLst>
          </a:blip>
          <a:srcRect l="45366"/>
          <a:stretch>
            <a:fillRect/>
          </a:stretch>
        </p:blipFill>
        <p:spPr bwMode="auto">
          <a:xfrm>
            <a:off x="304800" y="3690938"/>
            <a:ext cx="8534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1"/>
          <p:cNvSpPr>
            <a:spLocks noChangeArrowheads="1"/>
          </p:cNvSpPr>
          <p:nvPr/>
        </p:nvSpPr>
        <p:spPr bwMode="auto">
          <a:xfrm>
            <a:off x="289449" y="404664"/>
            <a:ext cx="8280400" cy="6052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marL="0" indent="0" eaLnBrk="1" hangingPunct="1">
              <a:lnSpc>
                <a:spcPct val="90000"/>
              </a:lnSpc>
              <a:buClr>
                <a:schemeClr val="accent1"/>
              </a:buClr>
              <a:buSzPct val="70000"/>
            </a:pPr>
            <a:r>
              <a:rPr lang="zh-CN" altLang="en-US" sz="3600" b="1" dirty="0">
                <a:solidFill>
                  <a:srgbClr val="0000FF"/>
                </a:solidFill>
                <a:effectLst>
                  <a:outerShdw blurRad="38100" dist="38100" dir="2700000" algn="tl">
                    <a:srgbClr val="000000">
                      <a:alpha val="43137"/>
                    </a:srgbClr>
                  </a:outerShdw>
                </a:effectLst>
                <a:latin typeface="+mn-ea"/>
              </a:rPr>
              <a:t> 问题的三个要素：</a:t>
            </a:r>
            <a:endParaRPr lang="en-US" altLang="zh-CN" sz="3600" b="1" dirty="0">
              <a:solidFill>
                <a:srgbClr val="0000FF"/>
              </a:solidFill>
              <a:effectLst>
                <a:outerShdw blurRad="38100" dist="38100" dir="2700000" algn="tl">
                  <a:srgbClr val="000000">
                    <a:alpha val="43137"/>
                  </a:srgbClr>
                </a:outerShdw>
              </a:effectLst>
              <a:latin typeface="+mn-ea"/>
            </a:endParaRPr>
          </a:p>
          <a:p>
            <a:pPr marL="0" indent="0" eaLnBrk="1" hangingPunct="1">
              <a:lnSpc>
                <a:spcPct val="90000"/>
              </a:lnSpc>
              <a:buClr>
                <a:schemeClr val="accent1"/>
              </a:buClr>
              <a:buSzPct val="70000"/>
            </a:pPr>
            <a:endParaRPr lang="en-US" altLang="zh-CN" sz="3600" b="1" dirty="0">
              <a:solidFill>
                <a:srgbClr val="0000FF"/>
              </a:solidFill>
              <a:latin typeface="Arial Unicode MS" panose="020B0604020202020204" pitchFamily="34" charset="-122"/>
              <a:ea typeface="Arial Unicode MS" panose="020B0604020202020204" pitchFamily="34" charset="-122"/>
            </a:endParaRPr>
          </a:p>
          <a:p>
            <a:pPr marL="0" indent="0" eaLnBrk="1" hangingPunct="1">
              <a:lnSpc>
                <a:spcPts val="4320"/>
              </a:lnSpc>
              <a:buClr>
                <a:schemeClr val="accent1"/>
              </a:buClr>
              <a:buSzPct val="70000"/>
            </a:pPr>
            <a:r>
              <a:rPr lang="zh-CN" altLang="en-US" sz="3600" b="1" dirty="0">
                <a:solidFill>
                  <a:srgbClr val="0000FF"/>
                </a:solidFill>
                <a:latin typeface="楷体" panose="02010609060101010101" pitchFamily="49" charset="-122"/>
                <a:ea typeface="楷体" panose="02010609060101010101" pitchFamily="49" charset="-122"/>
              </a:rPr>
              <a:t>  </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数据的逻辑结构</a:t>
            </a:r>
            <a:r>
              <a:rPr kumimoji="1" lang="zh-CN" altLang="en-US" sz="3600" b="1" dirty="0">
                <a:solidFill>
                  <a:srgbClr val="0000FF"/>
                </a:solidFill>
                <a:effectLst>
                  <a:outerShdw blurRad="38100" dist="38100" dir="2700000" algn="tl">
                    <a:srgbClr val="C0C0C0"/>
                  </a:outerShdw>
                </a:effectLst>
                <a:latin typeface="Times New Roman" panose="02020603050405020304" charset="0"/>
              </a:rPr>
              <a:t>：环形表结构</a:t>
            </a: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r>
              <a:rPr lang="zh-CN" altLang="en-US" sz="3600" b="1" dirty="0">
                <a:latin typeface="楷体" panose="02010609060101010101" pitchFamily="49" charset="-122"/>
                <a:ea typeface="楷体" panose="02010609060101010101" pitchFamily="49" charset="-122"/>
              </a:rPr>
              <a:t>  </a:t>
            </a:r>
            <a:r>
              <a:rPr lang="en-US" altLang="zh-CN" sz="3600" b="1" dirty="0">
                <a:latin typeface="楷体" panose="02010609060101010101" pitchFamily="49" charset="-122"/>
                <a:ea typeface="楷体" panose="02010609060101010101" pitchFamily="49" charset="-122"/>
              </a:rPr>
              <a:t>-</a:t>
            </a:r>
            <a:r>
              <a:rPr lang="zh-CN" altLang="en-US" sz="3600" b="1" dirty="0">
                <a:latin typeface="楷体" panose="02010609060101010101" pitchFamily="49" charset="-122"/>
                <a:ea typeface="楷体" panose="02010609060101010101" pitchFamily="49" charset="-122"/>
              </a:rPr>
              <a:t>数据的存储结构</a:t>
            </a:r>
            <a:r>
              <a:rPr kumimoji="1" lang="zh-CN" altLang="en-US" sz="3600" b="1" dirty="0">
                <a:solidFill>
                  <a:srgbClr val="0000FF"/>
                </a:solidFill>
                <a:effectLst>
                  <a:outerShdw blurRad="38100" dist="38100" dir="2700000" algn="tl">
                    <a:srgbClr val="C0C0C0"/>
                  </a:outerShdw>
                </a:effectLst>
                <a:latin typeface="Times New Roman" panose="02020603050405020304" charset="0"/>
              </a:rPr>
              <a:t>： 数组实现 </a:t>
            </a:r>
            <a:r>
              <a:rPr kumimoji="1" lang="en-US" altLang="zh-CN" sz="3600" b="1" dirty="0">
                <a:solidFill>
                  <a:srgbClr val="0000FF"/>
                </a:solidFill>
                <a:effectLst>
                  <a:outerShdw blurRad="38100" dist="38100" dir="2700000" algn="tl">
                    <a:srgbClr val="C0C0C0"/>
                  </a:outerShdw>
                </a:effectLst>
                <a:latin typeface="Times New Roman" panose="02020603050405020304" charset="0"/>
              </a:rPr>
              <a:t>/ </a:t>
            </a:r>
            <a:r>
              <a:rPr kumimoji="1" lang="zh-CN" altLang="en-US" sz="3600" b="1" dirty="0">
                <a:solidFill>
                  <a:srgbClr val="0000FF"/>
                </a:solidFill>
                <a:effectLst>
                  <a:outerShdw blurRad="38100" dist="38100" dir="2700000" algn="tl">
                    <a:srgbClr val="C0C0C0"/>
                  </a:outerShdw>
                </a:effectLst>
                <a:latin typeface="Times New Roman" panose="02020603050405020304" charset="0"/>
              </a:rPr>
              <a:t>链表实现</a:t>
            </a: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r>
              <a:rPr lang="zh-CN" altLang="en-US" sz="3600" b="1" dirty="0">
                <a:latin typeface="楷体" panose="02010609060101010101" pitchFamily="49" charset="-122"/>
                <a:ea typeface="楷体" panose="02010609060101010101" pitchFamily="49" charset="-122"/>
              </a:rPr>
              <a:t>  </a:t>
            </a: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endParaRPr lang="en-US" altLang="zh-CN" sz="3600" b="1" dirty="0">
              <a:latin typeface="楷体" panose="02010609060101010101" pitchFamily="49" charset="-122"/>
              <a:ea typeface="楷体" panose="02010609060101010101" pitchFamily="49" charset="-122"/>
            </a:endParaRPr>
          </a:p>
          <a:p>
            <a:pPr marL="0" indent="0" eaLnBrk="1" hangingPunct="1">
              <a:lnSpc>
                <a:spcPts val="4320"/>
              </a:lnSpc>
              <a:buClr>
                <a:schemeClr val="accent1"/>
              </a:buClr>
              <a:buSzPct val="70000"/>
            </a:pPr>
            <a:r>
              <a:rPr lang="en-US" altLang="zh-CN" sz="3600" b="1" dirty="0">
                <a:latin typeface="楷体" panose="02010609060101010101" pitchFamily="49" charset="-122"/>
                <a:ea typeface="楷体" panose="02010609060101010101" pitchFamily="49" charset="-122"/>
              </a:rPr>
              <a:t> -</a:t>
            </a:r>
            <a:r>
              <a:rPr lang="zh-CN" altLang="en-US" sz="3600" b="1" dirty="0">
                <a:latin typeface="楷体" panose="02010609060101010101" pitchFamily="49" charset="-122"/>
                <a:ea typeface="楷体" panose="02010609060101010101" pitchFamily="49" charset="-122"/>
              </a:rPr>
              <a:t>数据的运算：在环状结构中循环报数</a:t>
            </a:r>
          </a:p>
        </p:txBody>
      </p:sp>
      <p:graphicFrame>
        <p:nvGraphicFramePr>
          <p:cNvPr id="3" name="表格 2">
            <a:extLst>
              <a:ext uri="{FF2B5EF4-FFF2-40B4-BE49-F238E27FC236}">
                <a16:creationId xmlns:a16="http://schemas.microsoft.com/office/drawing/2014/main" id="{7174A252-CC6A-4ECB-BB05-06233137C899}"/>
              </a:ext>
            </a:extLst>
          </p:cNvPr>
          <p:cNvGraphicFramePr>
            <a:graphicFrameLocks noGrp="1"/>
          </p:cNvGraphicFramePr>
          <p:nvPr>
            <p:extLst>
              <p:ext uri="{D42A27DB-BD31-4B8C-83A1-F6EECF244321}">
                <p14:modId xmlns:p14="http://schemas.microsoft.com/office/powerpoint/2010/main" val="1939236839"/>
              </p:ext>
            </p:extLst>
          </p:nvPr>
        </p:nvGraphicFramePr>
        <p:xfrm>
          <a:off x="1619672" y="3243580"/>
          <a:ext cx="2340432" cy="370840"/>
        </p:xfrm>
        <a:graphic>
          <a:graphicData uri="http://schemas.openxmlformats.org/drawingml/2006/table">
            <a:tbl>
              <a:tblPr firstRow="1" bandRow="1">
                <a:tableStyleId>{5940675A-B579-460E-94D1-54222C63F5DA}</a:tableStyleId>
              </a:tblPr>
              <a:tblGrid>
                <a:gridCol w="292554">
                  <a:extLst>
                    <a:ext uri="{9D8B030D-6E8A-4147-A177-3AD203B41FA5}">
                      <a16:colId xmlns:a16="http://schemas.microsoft.com/office/drawing/2014/main" val="487553835"/>
                    </a:ext>
                  </a:extLst>
                </a:gridCol>
                <a:gridCol w="292554">
                  <a:extLst>
                    <a:ext uri="{9D8B030D-6E8A-4147-A177-3AD203B41FA5}">
                      <a16:colId xmlns:a16="http://schemas.microsoft.com/office/drawing/2014/main" val="227795470"/>
                    </a:ext>
                  </a:extLst>
                </a:gridCol>
                <a:gridCol w="292554">
                  <a:extLst>
                    <a:ext uri="{9D8B030D-6E8A-4147-A177-3AD203B41FA5}">
                      <a16:colId xmlns:a16="http://schemas.microsoft.com/office/drawing/2014/main" val="699935034"/>
                    </a:ext>
                  </a:extLst>
                </a:gridCol>
                <a:gridCol w="292554">
                  <a:extLst>
                    <a:ext uri="{9D8B030D-6E8A-4147-A177-3AD203B41FA5}">
                      <a16:colId xmlns:a16="http://schemas.microsoft.com/office/drawing/2014/main" val="1315404765"/>
                    </a:ext>
                  </a:extLst>
                </a:gridCol>
                <a:gridCol w="292554">
                  <a:extLst>
                    <a:ext uri="{9D8B030D-6E8A-4147-A177-3AD203B41FA5}">
                      <a16:colId xmlns:a16="http://schemas.microsoft.com/office/drawing/2014/main" val="348681927"/>
                    </a:ext>
                  </a:extLst>
                </a:gridCol>
                <a:gridCol w="292554">
                  <a:extLst>
                    <a:ext uri="{9D8B030D-6E8A-4147-A177-3AD203B41FA5}">
                      <a16:colId xmlns:a16="http://schemas.microsoft.com/office/drawing/2014/main" val="952252513"/>
                    </a:ext>
                  </a:extLst>
                </a:gridCol>
                <a:gridCol w="292554">
                  <a:extLst>
                    <a:ext uri="{9D8B030D-6E8A-4147-A177-3AD203B41FA5}">
                      <a16:colId xmlns:a16="http://schemas.microsoft.com/office/drawing/2014/main" val="2243454118"/>
                    </a:ext>
                  </a:extLst>
                </a:gridCol>
                <a:gridCol w="292554">
                  <a:extLst>
                    <a:ext uri="{9D8B030D-6E8A-4147-A177-3AD203B41FA5}">
                      <a16:colId xmlns:a16="http://schemas.microsoft.com/office/drawing/2014/main" val="3526249372"/>
                    </a:ext>
                  </a:extLst>
                </a:gridCol>
              </a:tblGrid>
              <a:tr h="370840">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en-US" altLang="zh-CN" dirty="0"/>
                        <a:t>4</a:t>
                      </a:r>
                      <a:endParaRPr lang="zh-CN" altLang="en-US" dirty="0"/>
                    </a:p>
                  </a:txBody>
                  <a:tcPr/>
                </a:tc>
                <a:tc>
                  <a:txBody>
                    <a:bodyPr/>
                    <a:lstStyle/>
                    <a:p>
                      <a:r>
                        <a:rPr lang="en-US" altLang="zh-CN" dirty="0"/>
                        <a:t>5</a:t>
                      </a:r>
                      <a:endParaRPr lang="zh-CN" altLang="en-US" dirty="0"/>
                    </a:p>
                  </a:txBody>
                  <a:tcPr/>
                </a:tc>
                <a:tc>
                  <a:txBody>
                    <a:bodyPr/>
                    <a:lstStyle/>
                    <a:p>
                      <a:r>
                        <a:rPr lang="en-US" altLang="zh-CN" dirty="0"/>
                        <a:t>6</a:t>
                      </a:r>
                      <a:endParaRPr lang="zh-CN" altLang="en-US" dirty="0"/>
                    </a:p>
                  </a:txBody>
                  <a:tcPr/>
                </a:tc>
                <a:tc>
                  <a:txBody>
                    <a:bodyPr/>
                    <a:lstStyle/>
                    <a:p>
                      <a:r>
                        <a:rPr lang="en-US" altLang="zh-CN" dirty="0"/>
                        <a:t>7</a:t>
                      </a:r>
                      <a:endParaRPr lang="zh-CN" altLang="en-US" dirty="0"/>
                    </a:p>
                  </a:txBody>
                  <a:tcPr/>
                </a:tc>
                <a:tc>
                  <a:txBody>
                    <a:bodyPr/>
                    <a:lstStyle/>
                    <a:p>
                      <a:r>
                        <a:rPr lang="en-US" altLang="zh-CN" dirty="0"/>
                        <a:t>8</a:t>
                      </a:r>
                      <a:endParaRPr lang="zh-CN" altLang="en-US" dirty="0"/>
                    </a:p>
                  </a:txBody>
                  <a:tcPr/>
                </a:tc>
                <a:extLst>
                  <a:ext uri="{0D108BD9-81ED-4DB2-BD59-A6C34878D82A}">
                    <a16:rowId xmlns:a16="http://schemas.microsoft.com/office/drawing/2014/main" val="2151862287"/>
                  </a:ext>
                </a:extLst>
              </a:tr>
            </a:tbl>
          </a:graphicData>
        </a:graphic>
      </p:graphicFrame>
      <p:pic>
        <p:nvPicPr>
          <p:cNvPr id="4" name="Picture 4">
            <a:extLst>
              <a:ext uri="{FF2B5EF4-FFF2-40B4-BE49-F238E27FC236}">
                <a16:creationId xmlns:a16="http://schemas.microsoft.com/office/drawing/2014/main" id="{075FF89B-86AB-4728-A456-8AD289781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117" r="89005" b="16134"/>
          <a:stretch/>
        </p:blipFill>
        <p:spPr bwMode="auto">
          <a:xfrm>
            <a:off x="4572000" y="2636912"/>
            <a:ext cx="1218827" cy="133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箭头: 右 5">
            <a:extLst>
              <a:ext uri="{FF2B5EF4-FFF2-40B4-BE49-F238E27FC236}">
                <a16:creationId xmlns:a16="http://schemas.microsoft.com/office/drawing/2014/main" id="{4C572A4B-E8E6-40FA-98AC-F24CB0D15400}"/>
              </a:ext>
            </a:extLst>
          </p:cNvPr>
          <p:cNvSpPr/>
          <p:nvPr/>
        </p:nvSpPr>
        <p:spPr>
          <a:xfrm>
            <a:off x="4141617" y="3356992"/>
            <a:ext cx="288032"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a:extLst>
              <a:ext uri="{FF2B5EF4-FFF2-40B4-BE49-F238E27FC236}">
                <a16:creationId xmlns:a16="http://schemas.microsoft.com/office/drawing/2014/main" id="{2095B07D-1B12-40F5-93F0-441BFDA41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963" y="4437112"/>
            <a:ext cx="6313095" cy="99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p:cNvSpPr>
          <p:nvPr>
            <p:ph type="body" idx="4294967295"/>
          </p:nvPr>
        </p:nvSpPr>
        <p:spPr>
          <a:xfrm>
            <a:off x="827584" y="1844824"/>
            <a:ext cx="7969572" cy="3960440"/>
          </a:xfrm>
        </p:spPr>
        <p:txBody>
          <a:bodyPr rtlCol="0">
            <a:normAutofit lnSpcReduction="10000"/>
          </a:bodyPr>
          <a:lstStyle/>
          <a:p>
            <a:pPr marL="182880" indent="-182880" fontAlgn="auto">
              <a:lnSpc>
                <a:spcPct val="105000"/>
              </a:lnSpc>
              <a:spcBef>
                <a:spcPct val="15000"/>
              </a:spcBef>
              <a:spcAft>
                <a:spcPts val="0"/>
              </a:spcAft>
              <a:buClr>
                <a:srgbClr val="800080"/>
              </a:buClr>
              <a:buSzPct val="50000"/>
              <a:defRPr/>
            </a:pPr>
            <a:r>
              <a:rPr lang="zh-CN" altLang="en-US" sz="3200" b="1" dirty="0">
                <a:solidFill>
                  <a:srgbClr val="0099CC"/>
                </a:solidFill>
                <a:effectLst>
                  <a:outerShdw blurRad="38100" dist="38100" dir="2700000" algn="tl">
                    <a:srgbClr val="000000">
                      <a:alpha val="43137"/>
                    </a:srgbClr>
                  </a:outerShdw>
                </a:effectLst>
                <a:latin typeface="+mn-ea"/>
              </a:rPr>
              <a:t>循环数组的实现：</a:t>
            </a:r>
            <a:endParaRPr lang="en-US" altLang="zh-CN" sz="3200" b="1" dirty="0">
              <a:solidFill>
                <a:srgbClr val="0099CC"/>
              </a:solidFill>
              <a:effectLst>
                <a:outerShdw blurRad="38100" dist="38100" dir="2700000" algn="tl">
                  <a:srgbClr val="000000">
                    <a:alpha val="43137"/>
                  </a:srgbClr>
                </a:outerShdw>
              </a:effectLst>
              <a:latin typeface="+mn-ea"/>
            </a:endParaRPr>
          </a:p>
          <a:p>
            <a:pPr marL="265430" lvl="1" indent="-182880" fontAlgn="auto">
              <a:lnSpc>
                <a:spcPct val="105000"/>
              </a:lnSpc>
              <a:spcBef>
                <a:spcPct val="15000"/>
              </a:spcBef>
              <a:buClr>
                <a:srgbClr val="800080"/>
              </a:buClr>
              <a:buSzPct val="50000"/>
              <a:defRPr/>
            </a:pPr>
            <a:r>
              <a:rPr lang="zh-CN" altLang="en-US" sz="2600" b="1" dirty="0">
                <a:latin typeface="+mn-ea"/>
              </a:rPr>
              <a:t>存放数组被当作首尾相接的表处理。</a:t>
            </a:r>
          </a:p>
          <a:p>
            <a:pPr marL="265430" lvl="1" indent="-182880" fontAlgn="auto">
              <a:lnSpc>
                <a:spcPct val="110000"/>
              </a:lnSpc>
              <a:spcBef>
                <a:spcPct val="15000"/>
              </a:spcBef>
              <a:buClr>
                <a:srgbClr val="800080"/>
              </a:buClr>
              <a:buSzPct val="50000"/>
              <a:defRPr/>
            </a:pPr>
            <a:r>
              <a:rPr lang="zh-CN" altLang="en-US" sz="2600" b="1" dirty="0">
                <a:latin typeface="+mn-ea"/>
              </a:rPr>
              <a:t>下标加</a:t>
            </a:r>
            <a:r>
              <a:rPr lang="en-US" altLang="zh-CN" sz="2600" b="1" dirty="0">
                <a:latin typeface="+mn-ea"/>
              </a:rPr>
              <a:t>1</a:t>
            </a:r>
            <a:r>
              <a:rPr lang="zh-CN" altLang="en-US" sz="2600" b="1" dirty="0">
                <a:latin typeface="+mn-ea"/>
              </a:rPr>
              <a:t>时可从</a:t>
            </a:r>
            <a:r>
              <a:rPr lang="en-US" altLang="zh-CN" sz="2600" b="1" dirty="0">
                <a:latin typeface="+mn-ea"/>
              </a:rPr>
              <a:t>maxSize-1</a:t>
            </a:r>
            <a:r>
              <a:rPr lang="zh-CN" altLang="en-US" sz="2600" b="1" dirty="0">
                <a:latin typeface="+mn-ea"/>
              </a:rPr>
              <a:t>直接进到</a:t>
            </a:r>
            <a:r>
              <a:rPr lang="en-US" altLang="zh-CN" sz="2600" b="1" dirty="0">
                <a:latin typeface="+mn-ea"/>
              </a:rPr>
              <a:t>0,</a:t>
            </a:r>
            <a:r>
              <a:rPr lang="zh-CN" altLang="en-US" sz="2600" b="1" dirty="0">
                <a:latin typeface="+mn-ea"/>
              </a:rPr>
              <a:t>可用取模</a:t>
            </a:r>
            <a:r>
              <a:rPr lang="en-US" altLang="zh-CN" sz="2600" b="1" dirty="0">
                <a:latin typeface="+mn-ea"/>
              </a:rPr>
              <a:t>(</a:t>
            </a:r>
            <a:r>
              <a:rPr lang="zh-CN" altLang="en-US" sz="2600" b="1" dirty="0">
                <a:latin typeface="+mn-ea"/>
              </a:rPr>
              <a:t>余数</a:t>
            </a:r>
            <a:r>
              <a:rPr lang="en-US" altLang="zh-CN" sz="2600" b="1" dirty="0">
                <a:latin typeface="+mn-ea"/>
              </a:rPr>
              <a:t>)</a:t>
            </a:r>
            <a:r>
              <a:rPr lang="zh-CN" altLang="en-US" sz="2600" b="1" dirty="0">
                <a:latin typeface="+mn-ea"/>
              </a:rPr>
              <a:t>运算实现。</a:t>
            </a:r>
          </a:p>
          <a:p>
            <a:pPr marL="265430" lvl="1" indent="-182880" fontAlgn="auto">
              <a:lnSpc>
                <a:spcPct val="105000"/>
              </a:lnSpc>
              <a:spcBef>
                <a:spcPct val="15000"/>
              </a:spcBef>
              <a:buClr>
                <a:srgbClr val="800080"/>
              </a:buClr>
              <a:buSzPct val="50000"/>
              <a:defRPr/>
            </a:pPr>
            <a:r>
              <a:rPr lang="en-US" altLang="zh-CN" sz="2600" b="1" dirty="0">
                <a:latin typeface="+mn-ea"/>
              </a:rPr>
              <a:t> </a:t>
            </a:r>
            <a:r>
              <a:rPr lang="en-US" altLang="zh-CN" sz="2600" dirty="0">
                <a:solidFill>
                  <a:schemeClr val="tx2"/>
                </a:solidFill>
                <a:latin typeface="+mn-ea"/>
              </a:rPr>
              <a:t> t  = (t +1) % </a:t>
            </a:r>
            <a:r>
              <a:rPr lang="en-US" altLang="zh-CN" sz="2600" dirty="0" err="1">
                <a:solidFill>
                  <a:schemeClr val="tx2"/>
                </a:solidFill>
                <a:latin typeface="+mn-ea"/>
              </a:rPr>
              <a:t>maxSize</a:t>
            </a:r>
            <a:r>
              <a:rPr lang="en-US" altLang="zh-CN" sz="2600" b="1" dirty="0">
                <a:solidFill>
                  <a:schemeClr val="tx2"/>
                </a:solidFill>
                <a:latin typeface="+mn-ea"/>
              </a:rPr>
              <a:t>;  </a:t>
            </a:r>
            <a:r>
              <a:rPr lang="en-US" altLang="zh-CN" sz="2600" dirty="0">
                <a:solidFill>
                  <a:schemeClr val="tx2"/>
                </a:solidFill>
                <a:latin typeface="+mn-ea"/>
              </a:rPr>
              <a:t>(t</a:t>
            </a:r>
            <a:r>
              <a:rPr lang="zh-CN" altLang="en-US" sz="2600" dirty="0">
                <a:solidFill>
                  <a:schemeClr val="tx2"/>
                </a:solidFill>
                <a:latin typeface="+mn-ea"/>
              </a:rPr>
              <a:t>可以从最后一个下标进入到</a:t>
            </a:r>
            <a:r>
              <a:rPr lang="en-US" altLang="zh-CN" sz="2600" dirty="0">
                <a:solidFill>
                  <a:schemeClr val="tx2"/>
                </a:solidFill>
                <a:latin typeface="+mn-ea"/>
              </a:rPr>
              <a:t>0)</a:t>
            </a:r>
          </a:p>
          <a:p>
            <a:pPr marL="182880" indent="-182880" fontAlgn="auto">
              <a:lnSpc>
                <a:spcPct val="105000"/>
              </a:lnSpc>
              <a:spcBef>
                <a:spcPct val="15000"/>
              </a:spcBef>
              <a:spcAft>
                <a:spcPts val="0"/>
              </a:spcAft>
              <a:buClr>
                <a:srgbClr val="800080"/>
              </a:buClr>
              <a:buSzPct val="50000"/>
              <a:defRPr/>
            </a:pPr>
            <a:endParaRPr lang="en-US" altLang="zh-CN" sz="3000" b="1" dirty="0">
              <a:solidFill>
                <a:schemeClr val="tx2"/>
              </a:solidFill>
              <a:effectLst>
                <a:outerShdw blurRad="38100" dist="38100" dir="2700000" algn="tl">
                  <a:srgbClr val="000000">
                    <a:alpha val="43137"/>
                  </a:srgbClr>
                </a:outerShdw>
              </a:effectLst>
              <a:latin typeface="+mn-ea"/>
            </a:endParaRPr>
          </a:p>
          <a:p>
            <a:pPr marL="182880" indent="-182880" fontAlgn="auto">
              <a:lnSpc>
                <a:spcPct val="105000"/>
              </a:lnSpc>
              <a:spcBef>
                <a:spcPct val="15000"/>
              </a:spcBef>
              <a:spcAft>
                <a:spcPts val="0"/>
              </a:spcAft>
              <a:buClr>
                <a:srgbClr val="800080"/>
              </a:buClr>
              <a:buSzPct val="50000"/>
              <a:defRPr/>
            </a:pPr>
            <a:r>
              <a:rPr lang="zh-CN" altLang="en-US" sz="3000" b="1" dirty="0">
                <a:solidFill>
                  <a:srgbClr val="0099CC"/>
                </a:solidFill>
                <a:effectLst>
                  <a:outerShdw blurRad="38100" dist="38100" dir="2700000" algn="tl">
                    <a:srgbClr val="000000">
                      <a:alpha val="43137"/>
                    </a:srgbClr>
                  </a:outerShdw>
                </a:effectLst>
                <a:latin typeface="+mn-ea"/>
              </a:rPr>
              <a:t>循环链表的实现：</a:t>
            </a:r>
            <a:r>
              <a:rPr lang="en-US" altLang="zh-CN" sz="3200" dirty="0">
                <a:latin typeface="Times New Roman" panose="02020603050405020304" charset="0"/>
                <a:ea typeface="隶书" panose="02010509060101010101" pitchFamily="49" charset="-122"/>
              </a:rPr>
              <a:t> </a:t>
            </a:r>
          </a:p>
          <a:p>
            <a:pPr fontAlgn="auto">
              <a:lnSpc>
                <a:spcPct val="105000"/>
              </a:lnSpc>
              <a:spcBef>
                <a:spcPct val="15000"/>
              </a:spcBef>
              <a:spcAft>
                <a:spcPts val="0"/>
              </a:spcAft>
              <a:buClr>
                <a:srgbClr val="800080"/>
              </a:buClr>
              <a:buSzPct val="50000"/>
              <a:buFont typeface="Arial" panose="020B0604020202020204" pitchFamily="34" charset="0"/>
              <a:buChar char="•"/>
              <a:defRPr/>
            </a:pPr>
            <a:r>
              <a:rPr lang="en-US" altLang="zh-CN" sz="2600" dirty="0">
                <a:solidFill>
                  <a:schemeClr val="tx2"/>
                </a:solidFill>
                <a:latin typeface="+mn-ea"/>
              </a:rPr>
              <a:t>   p = p-&gt;link; </a:t>
            </a:r>
            <a:r>
              <a:rPr lang="zh-CN" altLang="en-US" sz="2600" dirty="0">
                <a:solidFill>
                  <a:schemeClr val="tx2"/>
                </a:solidFill>
                <a:latin typeface="+mn-ea"/>
              </a:rPr>
              <a:t>（最后一个结点执行后</a:t>
            </a:r>
            <a:r>
              <a:rPr lang="en-US" altLang="zh-CN" sz="2600" dirty="0">
                <a:solidFill>
                  <a:schemeClr val="tx2"/>
                </a:solidFill>
                <a:latin typeface="+mn-ea"/>
              </a:rPr>
              <a:t>p</a:t>
            </a:r>
            <a:r>
              <a:rPr lang="zh-CN" altLang="en-US" sz="2600" dirty="0">
                <a:solidFill>
                  <a:schemeClr val="tx2"/>
                </a:solidFill>
                <a:latin typeface="+mn-ea"/>
              </a:rPr>
              <a:t>会指向</a:t>
            </a:r>
            <a:r>
              <a:rPr lang="en-US" altLang="zh-CN" sz="2600" dirty="0">
                <a:solidFill>
                  <a:schemeClr val="tx2"/>
                </a:solidFill>
                <a:latin typeface="+mn-ea"/>
              </a:rPr>
              <a:t>first</a:t>
            </a:r>
            <a:r>
              <a:rPr lang="zh-CN" altLang="en-US" sz="2600" dirty="0">
                <a:solidFill>
                  <a:schemeClr val="tx2"/>
                </a:solidFill>
                <a:latin typeface="+mn-ea"/>
              </a:rPr>
              <a:t>）</a:t>
            </a:r>
            <a:endParaRPr lang="en-US" altLang="zh-CN" sz="2600" dirty="0">
              <a:solidFill>
                <a:schemeClr val="tx2"/>
              </a:solidFill>
              <a:latin typeface="+mn-ea"/>
            </a:endParaRPr>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5816615"/>
            <a:ext cx="6301060" cy="996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395536" y="131052"/>
            <a:ext cx="853440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95000"/>
              </a:lnSpc>
              <a:buClr>
                <a:srgbClr val="3333CC"/>
              </a:buClr>
              <a:buSzPct val="75000"/>
              <a:buFont typeface="Wingdings" panose="05000000000000000000" pitchFamily="2" charset="2"/>
              <a:buChar char="n"/>
            </a:pPr>
            <a:r>
              <a:rPr kumimoji="1" lang="zh-CN" altLang="en-US" sz="3200" b="1" dirty="0">
                <a:solidFill>
                  <a:srgbClr val="CC3300"/>
                </a:solidFill>
                <a:effectLst>
                  <a:outerShdw blurRad="38100" dist="38100" dir="2700000" algn="tl">
                    <a:srgbClr val="000000">
                      <a:alpha val="43137"/>
                    </a:srgbClr>
                  </a:outerShdw>
                </a:effectLst>
                <a:latin typeface="+mn-ea"/>
              </a:rPr>
              <a:t> 如何实现循环？</a:t>
            </a:r>
            <a:endParaRPr kumimoji="1" lang="en-US" altLang="zh-CN" sz="3200" b="1" dirty="0">
              <a:solidFill>
                <a:srgbClr val="CC3300"/>
              </a:solidFill>
              <a:effectLst>
                <a:outerShdw blurRad="38100" dist="38100" dir="2700000" algn="tl">
                  <a:srgbClr val="000000">
                    <a:alpha val="43137"/>
                  </a:srgbClr>
                </a:outerShdw>
              </a:effectLst>
              <a:latin typeface="+mn-ea"/>
            </a:endParaRPr>
          </a:p>
          <a:p>
            <a:pPr lvl="1" eaLnBrk="1" hangingPunct="1">
              <a:lnSpc>
                <a:spcPct val="95000"/>
              </a:lnSpc>
              <a:buClr>
                <a:srgbClr val="3333CC"/>
              </a:buClr>
              <a:buSzPct val="75000"/>
            </a:pPr>
            <a:r>
              <a:rPr kumimoji="1" lang="en-US" altLang="zh-CN" sz="3200" b="1" dirty="0">
                <a:latin typeface="+mn-ea"/>
              </a:rPr>
              <a:t>——</a:t>
            </a:r>
            <a:r>
              <a:rPr kumimoji="1" lang="zh-CN" altLang="en-US" sz="3200" b="1" dirty="0">
                <a:latin typeface="+mn-ea"/>
              </a:rPr>
              <a:t>将元素存放数组首尾相接，形成循环</a:t>
            </a:r>
            <a:endParaRPr kumimoji="1" lang="en-US" altLang="zh-CN" sz="3200" b="1" dirty="0">
              <a:latin typeface="+mn-ea"/>
            </a:endParaRPr>
          </a:p>
          <a:p>
            <a:pPr lvl="1" eaLnBrk="1" hangingPunct="1">
              <a:lnSpc>
                <a:spcPct val="95000"/>
              </a:lnSpc>
              <a:buClr>
                <a:srgbClr val="3333CC"/>
              </a:buClr>
              <a:buSzPct val="75000"/>
            </a:pPr>
            <a:r>
              <a:rPr kumimoji="1" lang="en-US" altLang="zh-CN" sz="3200" b="1" dirty="0">
                <a:latin typeface="+mn-ea"/>
              </a:rPr>
              <a:t>——</a:t>
            </a:r>
            <a:r>
              <a:rPr kumimoji="1" lang="zh-CN" altLang="en-US" sz="3200" b="1" dirty="0">
                <a:latin typeface="+mn-ea"/>
              </a:rPr>
              <a:t>将元素存放链表首尾相接，形成循环</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idx="4294967295"/>
          </p:nvPr>
        </p:nvSpPr>
        <p:spPr bwMode="auto">
          <a:xfrm>
            <a:off x="0" y="393700"/>
            <a:ext cx="8229600" cy="9144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normAutofit fontScale="90000"/>
          </a:bodyPr>
          <a:lstStyle/>
          <a:p>
            <a:pPr fontAlgn="auto">
              <a:spcAft>
                <a:spcPts val="0"/>
              </a:spcAft>
              <a:defRPr/>
            </a:pPr>
            <a:r>
              <a:rPr lang="zh-CN" altLang="en-US" dirty="0">
                <a:solidFill>
                  <a:srgbClr val="0000FF"/>
                </a:solidFill>
                <a:latin typeface="华文新魏" panose="02010800040101010101" pitchFamily="2" charset="-122"/>
                <a:ea typeface="华文新魏" panose="02010800040101010101" pitchFamily="2" charset="-122"/>
              </a:rPr>
              <a:t>解</a:t>
            </a:r>
            <a:r>
              <a:rPr lang="en-US" altLang="zh-CN" dirty="0">
                <a:solidFill>
                  <a:srgbClr val="0000FF"/>
                </a:solidFill>
                <a:latin typeface="华文新魏" panose="02010800040101010101" pitchFamily="2" charset="-122"/>
                <a:ea typeface="华文新魏" panose="02010800040101010101" pitchFamily="2" charset="-122"/>
              </a:rPr>
              <a:t>Josephus</a:t>
            </a:r>
            <a:r>
              <a:rPr lang="zh-CN" altLang="en-US" dirty="0">
                <a:solidFill>
                  <a:srgbClr val="0000FF"/>
                </a:solidFill>
                <a:latin typeface="华文新魏" panose="02010800040101010101" pitchFamily="2" charset="-122"/>
                <a:ea typeface="华文新魏" panose="02010800040101010101" pitchFamily="2" charset="-122"/>
              </a:rPr>
              <a:t>问题的算法（循环链表实现）</a:t>
            </a:r>
            <a:r>
              <a:rPr lang="zh-CN" altLang="en-US" dirty="0">
                <a:solidFill>
                  <a:srgbClr val="0000FF"/>
                </a:solidFill>
                <a:ea typeface="宋体" panose="02010600030101010101" pitchFamily="2" charset="-122"/>
              </a:rPr>
              <a:t> </a:t>
            </a:r>
          </a:p>
        </p:txBody>
      </p:sp>
      <p:sp>
        <p:nvSpPr>
          <p:cNvPr id="39939" name="Rectangle 3"/>
          <p:cNvSpPr>
            <a:spLocks noGrp="1" noChangeArrowheads="1"/>
          </p:cNvSpPr>
          <p:nvPr>
            <p:ph type="body" idx="4294967295"/>
          </p:nvPr>
        </p:nvSpPr>
        <p:spPr>
          <a:xfrm>
            <a:off x="914400" y="1312863"/>
            <a:ext cx="8229600" cy="4935537"/>
          </a:xfrm>
        </p:spPr>
        <p:txBody>
          <a:bodyPr/>
          <a:lstStyle/>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a:t>
            </a:r>
            <a:r>
              <a:rPr lang="en-US" altLang="zh-CN" sz="2800" b="1" dirty="0">
                <a:latin typeface="Times New Roman" panose="02020603050405020304" charset="0"/>
                <a:ea typeface="隶书" panose="02010509060101010101" pitchFamily="49" charset="-122"/>
              </a:rPr>
              <a:t>include</a:t>
            </a:r>
            <a:r>
              <a:rPr lang="en-US" altLang="zh-CN" sz="2800" dirty="0">
                <a:latin typeface="Times New Roman" panose="02020603050405020304" charset="0"/>
                <a:ea typeface="隶书" panose="02010509060101010101" pitchFamily="49" charset="-122"/>
              </a:rPr>
              <a:t> &lt;</a:t>
            </a:r>
            <a:r>
              <a:rPr lang="en-US" altLang="zh-CN" sz="2800" dirty="0" err="1">
                <a:latin typeface="Times New Roman" panose="02020603050405020304" charset="0"/>
                <a:ea typeface="隶书" panose="02010509060101010101" pitchFamily="49" charset="-122"/>
              </a:rPr>
              <a:t>iostream.h</a:t>
            </a:r>
            <a:r>
              <a:rPr lang="en-US" altLang="zh-CN" sz="2800" dirty="0">
                <a:latin typeface="Times New Roman" panose="02020603050405020304" charset="0"/>
                <a:ea typeface="隶书" panose="02010509060101010101" pitchFamily="49" charset="-122"/>
              </a:rPr>
              <a:t>&gt;</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a:t>
            </a:r>
            <a:r>
              <a:rPr lang="en-US" altLang="zh-CN" sz="2800" b="1" dirty="0">
                <a:latin typeface="Times New Roman" panose="02020603050405020304" charset="0"/>
                <a:ea typeface="隶书" panose="02010509060101010101" pitchFamily="49" charset="-122"/>
              </a:rPr>
              <a:t>include</a:t>
            </a: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CircList.h</a:t>
            </a:r>
            <a:r>
              <a:rPr lang="en-US" altLang="zh-CN" sz="2800" dirty="0">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b="1" dirty="0">
                <a:latin typeface="Times New Roman" panose="02020603050405020304" charset="0"/>
                <a:ea typeface="隶书" panose="02010509060101010101" pitchFamily="49" charset="-122"/>
              </a:rPr>
              <a:t>template &lt;class</a:t>
            </a:r>
            <a:r>
              <a:rPr lang="en-US" altLang="zh-CN" sz="2800" dirty="0">
                <a:latin typeface="Times New Roman" panose="02020603050405020304" charset="0"/>
                <a:ea typeface="隶书" panose="02010509060101010101" pitchFamily="49" charset="-122"/>
              </a:rPr>
              <a:t> T</a:t>
            </a:r>
            <a:r>
              <a:rPr lang="en-US" altLang="zh-CN" sz="2800" b="1" dirty="0">
                <a:latin typeface="Times New Roman" panose="02020603050405020304" charset="0"/>
                <a:ea typeface="隶书" panose="02010509060101010101" pitchFamily="49" charset="-122"/>
              </a:rPr>
              <a:t>, class</a:t>
            </a:r>
            <a:r>
              <a:rPr lang="en-US" altLang="zh-CN" sz="2800" dirty="0">
                <a:latin typeface="Times New Roman" panose="02020603050405020304" charset="0"/>
                <a:ea typeface="隶书" panose="02010509060101010101" pitchFamily="49" charset="-122"/>
              </a:rPr>
              <a:t> E&gt; </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void Josephus(</a:t>
            </a:r>
            <a:r>
              <a:rPr lang="en-US" altLang="zh-CN" sz="2800" dirty="0" err="1">
                <a:latin typeface="Times New Roman" panose="02020603050405020304" charset="0"/>
                <a:ea typeface="隶书" panose="02010509060101010101" pitchFamily="49" charset="-122"/>
              </a:rPr>
              <a:t>CircList</a:t>
            </a:r>
            <a:r>
              <a:rPr lang="en-US" altLang="zh-CN" sz="2800" dirty="0">
                <a:latin typeface="Times New Roman" panose="02020603050405020304" charset="0"/>
                <a:ea typeface="隶书" panose="02010509060101010101" pitchFamily="49" charset="-122"/>
              </a:rPr>
              <a:t>&lt;T, E&gt;</a:t>
            </a:r>
            <a:r>
              <a:rPr lang="en-US" altLang="zh-CN" sz="2800" b="1" dirty="0">
                <a:latin typeface="Times New Roman" panose="02020603050405020304" charset="0"/>
                <a:ea typeface="隶书" panose="02010509060101010101" pitchFamily="49" charset="-122"/>
              </a:rPr>
              <a:t>&amp;</a:t>
            </a:r>
            <a:r>
              <a:rPr lang="en-US" altLang="zh-CN" sz="2800" dirty="0">
                <a:latin typeface="Times New Roman" panose="02020603050405020304" charset="0"/>
                <a:ea typeface="隶书" panose="02010509060101010101" pitchFamily="49" charset="-122"/>
              </a:rPr>
              <a:t> Js</a:t>
            </a:r>
            <a:r>
              <a:rPr lang="en-US" altLang="zh-CN" sz="2800" b="1" dirty="0">
                <a:latin typeface="Times New Roman" panose="02020603050405020304" charset="0"/>
                <a:ea typeface="隶书" panose="02010509060101010101" pitchFamily="49" charset="-122"/>
              </a:rPr>
              <a:t>, int</a:t>
            </a:r>
            <a:r>
              <a:rPr lang="en-US" altLang="zh-CN" sz="2800" dirty="0">
                <a:latin typeface="Times New Roman" panose="02020603050405020304" charset="0"/>
                <a:ea typeface="隶书" panose="02010509060101010101" pitchFamily="49" charset="-122"/>
              </a:rPr>
              <a:t> n</a:t>
            </a:r>
            <a:r>
              <a:rPr lang="en-US" altLang="zh-CN" sz="2800" b="1" dirty="0">
                <a:latin typeface="Times New Roman" panose="02020603050405020304" charset="0"/>
                <a:ea typeface="隶书" panose="02010509060101010101" pitchFamily="49" charset="-122"/>
              </a:rPr>
              <a:t>, int</a:t>
            </a:r>
            <a:r>
              <a:rPr lang="en-US" altLang="zh-CN" sz="2800" dirty="0">
                <a:latin typeface="Times New Roman" panose="02020603050405020304" charset="0"/>
                <a:ea typeface="隶书" panose="02010509060101010101" pitchFamily="49" charset="-122"/>
              </a:rPr>
              <a:t> m) </a:t>
            </a:r>
            <a:r>
              <a:rPr lang="en-US" altLang="zh-CN" sz="2800" b="1" dirty="0">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CircLinkNode</a:t>
            </a:r>
            <a:r>
              <a:rPr lang="en-US" altLang="zh-CN" sz="2800" dirty="0">
                <a:latin typeface="Times New Roman" panose="02020603050405020304" charset="0"/>
                <a:ea typeface="隶书" panose="02010509060101010101" pitchFamily="49" charset="-122"/>
              </a:rPr>
              <a:t>&lt;T, E&gt; *p = </a:t>
            </a:r>
            <a:r>
              <a:rPr lang="en-US" altLang="zh-CN" sz="2800" dirty="0" err="1">
                <a:latin typeface="Times New Roman" panose="02020603050405020304" charset="0"/>
                <a:ea typeface="隶书" panose="02010509060101010101" pitchFamily="49" charset="-122"/>
              </a:rPr>
              <a:t>Js.getHead</a:t>
            </a:r>
            <a:r>
              <a:rPr lang="en-US" altLang="zh-CN" sz="2800" dirty="0">
                <a:latin typeface="Times New Roman" panose="02020603050405020304" charset="0"/>
                <a:ea typeface="隶书" panose="02010509060101010101" pitchFamily="49" charset="-122"/>
              </a:rPr>
              <a:t>()</a:t>
            </a:r>
            <a:r>
              <a:rPr lang="en-US" altLang="zh-CN" sz="2800" b="1" dirty="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*pre = NULL</a:t>
            </a:r>
            <a:r>
              <a:rPr lang="en-US" altLang="zh-CN" sz="2800" b="1" dirty="0">
                <a:latin typeface="Times New Roman" panose="02020603050405020304" charset="0"/>
                <a:ea typeface="隶书" panose="02010509060101010101" pitchFamily="49" charset="-122"/>
              </a:rPr>
              <a:t>; </a:t>
            </a:r>
            <a:r>
              <a:rPr lang="en-US" altLang="zh-CN" sz="2800" dirty="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a:t>
            </a:r>
            <a:r>
              <a:rPr lang="en-US" altLang="zh-CN" sz="2800" b="1" dirty="0">
                <a:latin typeface="Times New Roman" panose="02020603050405020304" charset="0"/>
                <a:ea typeface="隶书" panose="02010509060101010101" pitchFamily="49" charset="-122"/>
              </a:rPr>
              <a:t>int</a:t>
            </a: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i</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j</a:t>
            </a:r>
            <a:r>
              <a:rPr lang="en-US" altLang="zh-CN" sz="2800" b="1" dirty="0">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a:t>
            </a:r>
            <a:r>
              <a:rPr lang="en-US" altLang="zh-CN" sz="2800" b="1" dirty="0">
                <a:latin typeface="Times New Roman" panose="02020603050405020304" charset="0"/>
                <a:ea typeface="隶书" panose="02010509060101010101" pitchFamily="49" charset="-122"/>
              </a:rPr>
              <a:t>for</a:t>
            </a:r>
            <a:r>
              <a:rPr lang="en-US" altLang="zh-CN" sz="2800" dirty="0">
                <a:latin typeface="Times New Roman" panose="02020603050405020304" charset="0"/>
                <a:ea typeface="隶书" panose="02010509060101010101" pitchFamily="49" charset="-122"/>
              </a:rPr>
              <a:t> ( </a:t>
            </a:r>
            <a:r>
              <a:rPr lang="en-US" altLang="zh-CN" sz="2800" dirty="0" err="1">
                <a:latin typeface="Times New Roman" panose="02020603050405020304" charset="0"/>
                <a:ea typeface="隶书" panose="02010509060101010101" pitchFamily="49" charset="-122"/>
              </a:rPr>
              <a:t>i</a:t>
            </a:r>
            <a:r>
              <a:rPr lang="en-US" altLang="zh-CN" sz="2800" dirty="0">
                <a:latin typeface="Times New Roman" panose="02020603050405020304" charset="0"/>
                <a:ea typeface="隶书" panose="02010509060101010101" pitchFamily="49" charset="-122"/>
              </a:rPr>
              <a:t> = 0</a:t>
            </a:r>
            <a:r>
              <a:rPr lang="en-US" altLang="zh-CN" sz="2800" b="1"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i</a:t>
            </a:r>
            <a:r>
              <a:rPr lang="en-US" altLang="zh-CN" sz="2800" dirty="0">
                <a:latin typeface="Times New Roman" panose="02020603050405020304" charset="0"/>
                <a:ea typeface="隶书" panose="02010509060101010101" pitchFamily="49" charset="-122"/>
              </a:rPr>
              <a:t> &lt; n-1</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i</a:t>
            </a:r>
            <a:r>
              <a:rPr lang="en-US" altLang="zh-CN" sz="2800" dirty="0">
                <a:latin typeface="Times New Roman" panose="02020603050405020304" charset="0"/>
                <a:ea typeface="隶书" panose="02010509060101010101" pitchFamily="49" charset="-122"/>
              </a:rPr>
              <a:t>++ ) </a:t>
            </a:r>
            <a:r>
              <a:rPr lang="en-US" altLang="zh-CN" sz="2800" b="1" dirty="0">
                <a:latin typeface="Times New Roman" panose="02020603050405020304" charset="0"/>
                <a:ea typeface="隶书" panose="02010509060101010101" pitchFamily="49" charset="-122"/>
              </a:rPr>
              <a:t>{     	</a:t>
            </a:r>
            <a:r>
              <a:rPr lang="en-US" altLang="zh-CN" sz="2800" b="1" dirty="0">
                <a:solidFill>
                  <a:schemeClr val="tx2"/>
                </a:solidFill>
                <a:latin typeface="Times New Roman" panose="02020603050405020304" charset="0"/>
                <a:ea typeface="隶书" panose="02010509060101010101" pitchFamily="49" charset="-122"/>
              </a:rPr>
              <a:t>//</a:t>
            </a:r>
            <a:r>
              <a:rPr lang="zh-CN" altLang="en-US" sz="2800" dirty="0">
                <a:solidFill>
                  <a:schemeClr val="tx2"/>
                </a:solidFill>
                <a:latin typeface="Times New Roman" panose="02020603050405020304" charset="0"/>
                <a:ea typeface="隶书" panose="02010509060101010101" pitchFamily="49" charset="-122"/>
              </a:rPr>
              <a:t>执行</a:t>
            </a:r>
            <a:r>
              <a:rPr lang="en-US" altLang="zh-CN" sz="2800" dirty="0">
                <a:solidFill>
                  <a:schemeClr val="tx2"/>
                </a:solidFill>
                <a:latin typeface="Times New Roman" panose="02020603050405020304" charset="0"/>
                <a:ea typeface="隶书" panose="02010509060101010101" pitchFamily="49" charset="-122"/>
              </a:rPr>
              <a:t>n-1</a:t>
            </a:r>
            <a:r>
              <a:rPr lang="zh-CN" altLang="en-US" sz="2800" dirty="0">
                <a:solidFill>
                  <a:schemeClr val="tx2"/>
                </a:solidFill>
                <a:latin typeface="Times New Roman" panose="02020603050405020304" charset="0"/>
                <a:ea typeface="隶书" panose="02010509060101010101" pitchFamily="49" charset="-122"/>
              </a:rPr>
              <a:t>次</a:t>
            </a:r>
          </a:p>
          <a:p>
            <a:pPr>
              <a:spcBef>
                <a:spcPct val="0"/>
              </a:spcBef>
              <a:buFont typeface="Wingdings 2" panose="05020102010507070707" pitchFamily="18" charset="2"/>
              <a:buNone/>
            </a:pPr>
            <a:r>
              <a:rPr lang="zh-CN" altLang="en-US" sz="2800" dirty="0">
                <a:latin typeface="Times New Roman" panose="02020603050405020304" charset="0"/>
                <a:ea typeface="隶书" panose="02010509060101010101" pitchFamily="49" charset="-122"/>
              </a:rPr>
              <a:t>          </a:t>
            </a:r>
            <a:r>
              <a:rPr lang="en-US" altLang="zh-CN" sz="2800" b="1" dirty="0">
                <a:latin typeface="Times New Roman" panose="02020603050405020304" charset="0"/>
                <a:ea typeface="隶书" panose="02010509060101010101" pitchFamily="49" charset="-122"/>
              </a:rPr>
              <a:t>for</a:t>
            </a:r>
            <a:r>
              <a:rPr lang="en-US" altLang="zh-CN" sz="2800" dirty="0">
                <a:latin typeface="Times New Roman" panose="02020603050405020304" charset="0"/>
                <a:ea typeface="隶书" panose="02010509060101010101" pitchFamily="49" charset="-122"/>
              </a:rPr>
              <a:t> ( j = 1</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j &lt; m</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a:t>
            </a:r>
            <a:r>
              <a:rPr lang="en-US" altLang="zh-CN" sz="2800" dirty="0" err="1">
                <a:latin typeface="Times New Roman" panose="02020603050405020304" charset="0"/>
                <a:ea typeface="隶书" panose="02010509060101010101" pitchFamily="49" charset="-122"/>
              </a:rPr>
              <a:t>j++</a:t>
            </a:r>
            <a:r>
              <a:rPr lang="en-US" altLang="zh-CN" sz="2800" dirty="0">
                <a:latin typeface="Times New Roman" panose="02020603050405020304" charset="0"/>
                <a:ea typeface="隶书" panose="02010509060101010101" pitchFamily="49" charset="-122"/>
              </a:rPr>
              <a:t>) 		</a:t>
            </a:r>
            <a:r>
              <a:rPr lang="en-US" altLang="zh-CN" sz="2800" b="1" dirty="0">
                <a:solidFill>
                  <a:schemeClr val="tx2"/>
                </a:solidFill>
                <a:latin typeface="Times New Roman" panose="02020603050405020304" charset="0"/>
                <a:ea typeface="隶书" panose="02010509060101010101" pitchFamily="49" charset="-122"/>
              </a:rPr>
              <a:t>//</a:t>
            </a:r>
            <a:r>
              <a:rPr lang="zh-CN" altLang="en-US" sz="2800" dirty="0">
                <a:solidFill>
                  <a:schemeClr val="tx2"/>
                </a:solidFill>
                <a:latin typeface="Times New Roman" panose="02020603050405020304" charset="0"/>
                <a:ea typeface="隶书" panose="02010509060101010101" pitchFamily="49" charset="-122"/>
              </a:rPr>
              <a:t>数</a:t>
            </a:r>
            <a:r>
              <a:rPr lang="en-US" altLang="zh-CN" sz="2800" dirty="0">
                <a:solidFill>
                  <a:schemeClr val="tx2"/>
                </a:solidFill>
                <a:latin typeface="Times New Roman" panose="02020603050405020304" charset="0"/>
                <a:ea typeface="隶书" panose="02010509060101010101" pitchFamily="49" charset="-122"/>
              </a:rPr>
              <a:t>m-1</a:t>
            </a:r>
            <a:r>
              <a:rPr lang="zh-CN" altLang="en-US" sz="2800" dirty="0">
                <a:solidFill>
                  <a:schemeClr val="tx2"/>
                </a:solidFill>
                <a:latin typeface="Times New Roman" panose="02020603050405020304" charset="0"/>
                <a:ea typeface="隶书" panose="02010509060101010101" pitchFamily="49" charset="-122"/>
              </a:rPr>
              <a:t>个人</a:t>
            </a:r>
            <a:endParaRPr lang="zh-CN" altLang="en-US" sz="2800" dirty="0">
              <a:latin typeface="Times New Roman" panose="02020603050405020304" charset="0"/>
              <a:ea typeface="隶书" panose="02010509060101010101" pitchFamily="49" charset="-122"/>
            </a:endParaRPr>
          </a:p>
          <a:p>
            <a:pPr>
              <a:spcBef>
                <a:spcPct val="0"/>
              </a:spcBef>
              <a:buFont typeface="Wingdings 2" panose="05020102010507070707" pitchFamily="18" charset="2"/>
              <a:buNone/>
            </a:pPr>
            <a:r>
              <a:rPr lang="zh-CN" altLang="en-US" sz="2800" dirty="0">
                <a:latin typeface="Times New Roman" panose="02020603050405020304" charset="0"/>
                <a:ea typeface="隶书" panose="02010509060101010101" pitchFamily="49" charset="-122"/>
              </a:rPr>
              <a:t>              </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pre = p</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p = p</a:t>
            </a:r>
            <a:r>
              <a:rPr lang="en-US" altLang="zh-CN" sz="2800" dirty="0">
                <a:latin typeface="楷体_GB2312" pitchFamily="49" charset="-122"/>
                <a:ea typeface="楷体_GB2312" pitchFamily="49" charset="-122"/>
              </a:rPr>
              <a:t>-&gt;</a:t>
            </a:r>
            <a:r>
              <a:rPr lang="en-US" altLang="zh-CN" sz="2800" dirty="0">
                <a:latin typeface="Times New Roman" panose="02020603050405020304" charset="0"/>
                <a:ea typeface="隶书" panose="02010509060101010101" pitchFamily="49" charset="-122"/>
              </a:rPr>
              <a:t>link</a:t>
            </a:r>
            <a:r>
              <a:rPr lang="en-US" altLang="zh-CN" sz="2800" b="1" dirty="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dirty="0">
                <a:latin typeface="Times New Roman" panose="02020603050405020304" charset="0"/>
                <a:ea typeface="隶书" panose="02010509060101010101" pitchFamily="49" charset="-122"/>
              </a:rPr>
              <a:t>          </a:t>
            </a:r>
            <a:r>
              <a:rPr lang="en-US" altLang="zh-CN" sz="2800" b="1" dirty="0" err="1">
                <a:latin typeface="Times New Roman" panose="02020603050405020304" charset="0"/>
                <a:ea typeface="隶书" panose="02010509060101010101" pitchFamily="49" charset="-122"/>
              </a:rPr>
              <a:t>cout</a:t>
            </a:r>
            <a:r>
              <a:rPr lang="en-US" altLang="zh-CN" sz="2800" b="1" dirty="0">
                <a:latin typeface="Times New Roman" panose="02020603050405020304" charset="0"/>
                <a:ea typeface="隶书" panose="02010509060101010101" pitchFamily="49" charset="-122"/>
              </a:rPr>
              <a:t> &lt;&lt;</a:t>
            </a:r>
            <a:r>
              <a:rPr lang="en-US" altLang="zh-CN" sz="2800" dirty="0">
                <a:latin typeface="Times New Roman" panose="02020603050405020304" charset="0"/>
                <a:ea typeface="隶书" panose="02010509060101010101" pitchFamily="49" charset="-122"/>
              </a:rPr>
              <a:t> “</a:t>
            </a:r>
            <a:r>
              <a:rPr lang="zh-CN" altLang="en-US" sz="2800" dirty="0">
                <a:latin typeface="Times New Roman" panose="02020603050405020304" charset="0"/>
                <a:ea typeface="隶书" panose="02010509060101010101" pitchFamily="49" charset="-122"/>
              </a:rPr>
              <a:t>出列的人是” </a:t>
            </a:r>
            <a:r>
              <a:rPr lang="en-US" altLang="zh-CN" sz="2800" b="1" dirty="0">
                <a:latin typeface="Times New Roman" panose="02020603050405020304" charset="0"/>
                <a:ea typeface="隶书" panose="02010509060101010101" pitchFamily="49" charset="-122"/>
              </a:rPr>
              <a:t>&lt;&lt;</a:t>
            </a:r>
            <a:r>
              <a:rPr lang="en-US" altLang="zh-CN" sz="2800" dirty="0">
                <a:latin typeface="Times New Roman" panose="02020603050405020304" charset="0"/>
                <a:ea typeface="隶书" panose="02010509060101010101" pitchFamily="49" charset="-122"/>
              </a:rPr>
              <a:t> p</a:t>
            </a:r>
            <a:r>
              <a:rPr lang="en-US" altLang="zh-CN" sz="2800" dirty="0">
                <a:latin typeface="楷体_GB2312" pitchFamily="49" charset="-122"/>
                <a:ea typeface="楷体_GB2312" pitchFamily="49" charset="-122"/>
              </a:rPr>
              <a:t>-&gt;</a:t>
            </a:r>
            <a:r>
              <a:rPr lang="en-US" altLang="zh-CN" sz="2800" dirty="0">
                <a:latin typeface="Times New Roman" panose="02020603050405020304" charset="0"/>
                <a:ea typeface="隶书" panose="02010509060101010101" pitchFamily="49" charset="-122"/>
              </a:rPr>
              <a:t>data </a:t>
            </a:r>
            <a:r>
              <a:rPr lang="en-US" altLang="zh-CN" sz="2800" b="1" dirty="0">
                <a:latin typeface="Times New Roman" panose="02020603050405020304" charset="0"/>
                <a:ea typeface="隶书" panose="02010509060101010101" pitchFamily="49" charset="-122"/>
              </a:rPr>
              <a:t>&lt;&lt; </a:t>
            </a:r>
            <a:r>
              <a:rPr lang="en-US" altLang="zh-CN" sz="2800" b="1" dirty="0" err="1">
                <a:latin typeface="Times New Roman" panose="02020603050405020304" charset="0"/>
                <a:ea typeface="隶书" panose="02010509060101010101" pitchFamily="49" charset="-122"/>
              </a:rPr>
              <a:t>endl</a:t>
            </a:r>
            <a:r>
              <a:rPr lang="en-US" altLang="zh-CN" sz="2800" b="1" dirty="0">
                <a:latin typeface="Times New Roman" panose="02020603050405020304" charset="0"/>
                <a:ea typeface="隶书" panose="02010509060101010101" pitchFamily="49" charset="-122"/>
              </a:rPr>
              <a:t>;</a:t>
            </a:r>
            <a:r>
              <a:rPr lang="en-US" altLang="zh-CN" sz="2800" dirty="0">
                <a:latin typeface="Times New Roman" panose="02020603050405020304" charset="0"/>
                <a:ea typeface="隶书" panose="02010509060101010101" pitchFamily="49" charset="-122"/>
              </a:rPr>
              <a:t> </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body" idx="4294967295"/>
          </p:nvPr>
        </p:nvSpPr>
        <p:spPr>
          <a:xfrm>
            <a:off x="914400" y="652463"/>
            <a:ext cx="8229600" cy="5876925"/>
          </a:xfrm>
        </p:spPr>
        <p:txBody>
          <a:bodyPr/>
          <a:lstStyle/>
          <a:p>
            <a:pPr>
              <a:spcBef>
                <a:spcPct val="0"/>
              </a:spcBef>
              <a:buFont typeface="Wingdings 2" panose="05020102010507070707" pitchFamily="18" charset="2"/>
              <a:buNone/>
            </a:pPr>
            <a:r>
              <a:rPr lang="zh-CN" altLang="en-US" sz="2800">
                <a:latin typeface="Times New Roman" panose="02020603050405020304" charset="0"/>
                <a:ea typeface="隶书" panose="02010509060101010101" pitchFamily="49" charset="-122"/>
              </a:rPr>
              <a:t>          </a:t>
            </a:r>
            <a:r>
              <a:rPr lang="en-US" altLang="zh-CN" sz="2800">
                <a:latin typeface="Times New Roman" panose="02020603050405020304" charset="0"/>
                <a:ea typeface="隶书" panose="02010509060101010101" pitchFamily="49" charset="-122"/>
              </a:rPr>
              <a:t>pre</a:t>
            </a:r>
            <a:r>
              <a:rPr lang="en-US" altLang="zh-CN" sz="2800">
                <a:latin typeface="楷体_GB2312" pitchFamily="49" charset="-122"/>
                <a:ea typeface="楷体_GB2312" pitchFamily="49" charset="-122"/>
              </a:rPr>
              <a:t>-&gt;</a:t>
            </a:r>
            <a:r>
              <a:rPr lang="en-US" altLang="zh-CN" sz="2800">
                <a:latin typeface="Times New Roman" panose="02020603050405020304" charset="0"/>
                <a:ea typeface="隶书" panose="02010509060101010101" pitchFamily="49" charset="-122"/>
              </a:rPr>
              <a:t>link = p</a:t>
            </a:r>
            <a:r>
              <a:rPr lang="en-US" altLang="zh-CN" sz="2800">
                <a:latin typeface="楷体_GB2312" pitchFamily="49" charset="-122"/>
                <a:ea typeface="楷体_GB2312" pitchFamily="49" charset="-122"/>
              </a:rPr>
              <a:t>-&gt;</a:t>
            </a:r>
            <a:r>
              <a:rPr lang="en-US" altLang="zh-CN" sz="2800">
                <a:latin typeface="Times New Roman" panose="02020603050405020304" charset="0"/>
                <a:ea typeface="隶书" panose="02010509060101010101" pitchFamily="49" charset="-122"/>
              </a:rPr>
              <a:t>link</a:t>
            </a:r>
            <a:r>
              <a:rPr lang="en-US" altLang="zh-CN" sz="2800" b="1">
                <a:latin typeface="Times New Roman" panose="02020603050405020304" charset="0"/>
                <a:ea typeface="隶书" panose="02010509060101010101" pitchFamily="49" charset="-122"/>
              </a:rPr>
              <a:t>;  delete</a:t>
            </a:r>
            <a:r>
              <a:rPr lang="en-US" altLang="zh-CN" sz="2800">
                <a:latin typeface="Times New Roman" panose="02020603050405020304" charset="0"/>
                <a:ea typeface="隶书" panose="02010509060101010101" pitchFamily="49" charset="-122"/>
              </a:rPr>
              <a:t> p</a:t>
            </a:r>
            <a:r>
              <a:rPr lang="en-US" altLang="zh-CN" sz="2800" b="1">
                <a:latin typeface="Times New Roman" panose="02020603050405020304" charset="0"/>
                <a:ea typeface="隶书" panose="02010509060101010101" pitchFamily="49" charset="-122"/>
              </a:rPr>
              <a:t>;     	</a:t>
            </a:r>
            <a:r>
              <a:rPr lang="en-US" altLang="zh-CN" sz="2800" b="1">
                <a:solidFill>
                  <a:schemeClr val="tx2"/>
                </a:solidFill>
                <a:latin typeface="Times New Roman" panose="02020603050405020304" charset="0"/>
                <a:ea typeface="隶书" panose="02010509060101010101" pitchFamily="49" charset="-122"/>
              </a:rPr>
              <a:t>//</a:t>
            </a:r>
            <a:r>
              <a:rPr lang="zh-CN" altLang="en-US" sz="2800">
                <a:solidFill>
                  <a:schemeClr val="tx2"/>
                </a:solidFill>
                <a:latin typeface="Times New Roman" panose="02020603050405020304" charset="0"/>
                <a:ea typeface="隶书" panose="02010509060101010101" pitchFamily="49" charset="-122"/>
              </a:rPr>
              <a:t>删去</a:t>
            </a:r>
          </a:p>
          <a:p>
            <a:pPr>
              <a:spcBef>
                <a:spcPct val="0"/>
              </a:spcBef>
              <a:buFont typeface="Wingdings 2" panose="05020102010507070707" pitchFamily="18" charset="2"/>
              <a:buNone/>
            </a:pPr>
            <a:r>
              <a:rPr lang="zh-CN" altLang="en-US" sz="2800">
                <a:latin typeface="Times New Roman" panose="02020603050405020304" charset="0"/>
                <a:ea typeface="隶书" panose="02010509060101010101" pitchFamily="49" charset="-122"/>
              </a:rPr>
              <a:t>          </a:t>
            </a:r>
            <a:r>
              <a:rPr lang="en-US" altLang="zh-CN" sz="2800">
                <a:latin typeface="Times New Roman" panose="02020603050405020304" charset="0"/>
                <a:ea typeface="隶书" panose="02010509060101010101" pitchFamily="49" charset="-122"/>
              </a:rPr>
              <a:t>p = pre</a:t>
            </a:r>
            <a:r>
              <a:rPr lang="en-US" altLang="zh-CN" sz="2800">
                <a:latin typeface="楷体_GB2312" pitchFamily="49" charset="-122"/>
                <a:ea typeface="楷体_GB2312" pitchFamily="49" charset="-122"/>
              </a:rPr>
              <a:t>-&gt;</a:t>
            </a:r>
            <a:r>
              <a:rPr lang="en-US" altLang="zh-CN" sz="2800">
                <a:latin typeface="Times New Roman" panose="02020603050405020304" charset="0"/>
                <a:ea typeface="隶书" panose="02010509060101010101" pitchFamily="49" charset="-122"/>
              </a:rPr>
              <a:t>link</a:t>
            </a:r>
            <a:r>
              <a:rPr lang="en-US" altLang="zh-CN" sz="2800" b="1">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180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void </a:t>
            </a:r>
            <a:r>
              <a:rPr lang="en-US" altLang="zh-CN" sz="2800">
                <a:latin typeface="Times New Roman" panose="02020603050405020304" charset="0"/>
                <a:ea typeface="隶书" panose="02010509060101010101" pitchFamily="49" charset="-122"/>
              </a:rPr>
              <a:t>main() </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a:latin typeface="Times New Roman" panose="02020603050405020304" charset="0"/>
                <a:ea typeface="隶书" panose="02010509060101010101" pitchFamily="49" charset="-122"/>
              </a:rPr>
              <a:t>     CircList&lt;</a:t>
            </a:r>
            <a:r>
              <a:rPr lang="en-US" altLang="zh-CN" sz="2800" b="1">
                <a:latin typeface="Times New Roman" panose="02020603050405020304" charset="0"/>
                <a:ea typeface="隶书" panose="02010509060101010101" pitchFamily="49" charset="-122"/>
              </a:rPr>
              <a:t>int, int</a:t>
            </a:r>
            <a:r>
              <a:rPr lang="en-US" altLang="zh-CN" sz="2800">
                <a:latin typeface="Times New Roman" panose="02020603050405020304" charset="0"/>
                <a:ea typeface="隶书" panose="02010509060101010101" pitchFamily="49" charset="-122"/>
              </a:rPr>
              <a:t>&gt; clist</a:t>
            </a:r>
            <a:r>
              <a:rPr lang="en-US" altLang="zh-CN" sz="2800" b="1">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     int</a:t>
            </a:r>
            <a:r>
              <a:rPr lang="en-US" altLang="zh-CN" sz="2800">
                <a:latin typeface="Times New Roman" panose="02020603050405020304" charset="0"/>
                <a:ea typeface="隶书" panose="02010509060101010101" pitchFamily="49" charset="-122"/>
              </a:rPr>
              <a:t> i</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n m</a:t>
            </a:r>
            <a:r>
              <a:rPr lang="en-US" altLang="zh-CN" sz="2800" b="1">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     cout &lt;&lt;</a:t>
            </a:r>
            <a:r>
              <a:rPr lang="en-US" altLang="zh-CN" sz="2800">
                <a:latin typeface="Times New Roman" panose="02020603050405020304" charset="0"/>
                <a:ea typeface="隶书" panose="02010509060101010101" pitchFamily="49" charset="-122"/>
              </a:rPr>
              <a:t> “</a:t>
            </a:r>
            <a:r>
              <a:rPr lang="zh-CN" altLang="en-US" sz="2800">
                <a:latin typeface="Times New Roman" panose="02020603050405020304" charset="0"/>
                <a:ea typeface="隶书" panose="02010509060101010101" pitchFamily="49" charset="-122"/>
              </a:rPr>
              <a:t>输入游戏者人数和报数间隔 </a:t>
            </a:r>
            <a:r>
              <a:rPr lang="en-US" altLang="zh-CN" sz="280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en-US" altLang="zh-CN" sz="2800">
                <a:latin typeface="Times New Roman" panose="02020603050405020304" charset="0"/>
                <a:ea typeface="隶书" panose="02010509060101010101" pitchFamily="49" charset="-122"/>
              </a:rPr>
              <a:t>     </a:t>
            </a:r>
            <a:r>
              <a:rPr lang="en-US" altLang="zh-CN" sz="2800" b="1">
                <a:latin typeface="Times New Roman" panose="02020603050405020304" charset="0"/>
                <a:ea typeface="隶书" panose="02010509060101010101" pitchFamily="49" charset="-122"/>
              </a:rPr>
              <a:t>cin &gt;&gt;</a:t>
            </a:r>
            <a:r>
              <a:rPr lang="en-US" altLang="zh-CN" sz="2800">
                <a:latin typeface="Times New Roman" panose="02020603050405020304" charset="0"/>
                <a:ea typeface="隶书" panose="02010509060101010101" pitchFamily="49" charset="-122"/>
              </a:rPr>
              <a:t> n </a:t>
            </a:r>
            <a:r>
              <a:rPr lang="en-US" altLang="zh-CN" sz="2800" b="1">
                <a:latin typeface="Times New Roman" panose="02020603050405020304" charset="0"/>
                <a:ea typeface="隶书" panose="02010509060101010101" pitchFamily="49" charset="-122"/>
              </a:rPr>
              <a:t>&gt;&gt;</a:t>
            </a:r>
            <a:r>
              <a:rPr lang="en-US" altLang="zh-CN" sz="2800">
                <a:latin typeface="Times New Roman" panose="02020603050405020304" charset="0"/>
                <a:ea typeface="隶书" panose="02010509060101010101" pitchFamily="49" charset="-122"/>
              </a:rPr>
              <a:t> m</a:t>
            </a:r>
            <a:r>
              <a:rPr lang="en-US" altLang="zh-CN" sz="2800" b="1">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     for</a:t>
            </a:r>
            <a:r>
              <a:rPr lang="en-US" altLang="zh-CN" sz="2800">
                <a:latin typeface="Times New Roman" panose="02020603050405020304" charset="0"/>
                <a:ea typeface="隶书" panose="02010509060101010101" pitchFamily="49" charset="-122"/>
              </a:rPr>
              <a:t> (i = 1</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i &lt;= n</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i++ ) clist.insert(i, i</a:t>
            </a:r>
            <a:r>
              <a:rPr lang="en-US" altLang="zh-CN" sz="2800" b="1">
                <a:latin typeface="Times New Roman" panose="02020603050405020304" charset="0"/>
                <a:ea typeface="隶书" panose="02010509060101010101" pitchFamily="49" charset="-122"/>
              </a:rPr>
              <a:t>);    </a:t>
            </a:r>
            <a:r>
              <a:rPr lang="en-US" altLang="zh-CN" sz="2800" b="1">
                <a:solidFill>
                  <a:schemeClr val="tx2"/>
                </a:solidFill>
                <a:latin typeface="Times New Roman" panose="02020603050405020304" charset="0"/>
                <a:ea typeface="隶书" panose="02010509060101010101" pitchFamily="49" charset="-122"/>
              </a:rPr>
              <a:t>//</a:t>
            </a:r>
            <a:r>
              <a:rPr lang="zh-CN" altLang="en-US" sz="2800">
                <a:solidFill>
                  <a:schemeClr val="tx2"/>
                </a:solidFill>
                <a:latin typeface="Times New Roman" panose="02020603050405020304" charset="0"/>
                <a:ea typeface="隶书" panose="02010509060101010101" pitchFamily="49" charset="-122"/>
              </a:rPr>
              <a:t>约瑟夫环</a:t>
            </a:r>
            <a:r>
              <a:rPr lang="zh-CN" altLang="en-US" sz="2800">
                <a:latin typeface="Times New Roman" panose="02020603050405020304" charset="0"/>
                <a:ea typeface="隶书" panose="02010509060101010101" pitchFamily="49" charset="-122"/>
              </a:rPr>
              <a:t>    </a:t>
            </a:r>
          </a:p>
          <a:p>
            <a:pPr>
              <a:spcBef>
                <a:spcPct val="0"/>
              </a:spcBef>
              <a:buFont typeface="Wingdings 2" panose="05020102010507070707" pitchFamily="18" charset="2"/>
              <a:buNone/>
            </a:pPr>
            <a:r>
              <a:rPr lang="zh-CN" altLang="en-US" sz="2800">
                <a:latin typeface="Times New Roman" panose="02020603050405020304" charset="0"/>
                <a:ea typeface="隶书" panose="02010509060101010101" pitchFamily="49" charset="-122"/>
              </a:rPr>
              <a:t>     </a:t>
            </a:r>
            <a:r>
              <a:rPr lang="en-US" altLang="zh-CN" sz="2800">
                <a:latin typeface="Times New Roman" panose="02020603050405020304" charset="0"/>
                <a:ea typeface="隶书" panose="02010509060101010101" pitchFamily="49" charset="-122"/>
              </a:rPr>
              <a:t>Josephus(clist, n, m)</a:t>
            </a:r>
            <a:r>
              <a:rPr lang="en-US" altLang="zh-CN" sz="2800" b="1">
                <a:latin typeface="Times New Roman" panose="02020603050405020304" charset="0"/>
                <a:ea typeface="隶书" panose="02010509060101010101" pitchFamily="49" charset="-122"/>
              </a:rPr>
              <a:t>;</a:t>
            </a:r>
            <a:r>
              <a:rPr lang="en-US" altLang="zh-CN" sz="2800">
                <a:latin typeface="Times New Roman" panose="02020603050405020304" charset="0"/>
                <a:ea typeface="隶书" panose="02010509060101010101" pitchFamily="49" charset="-122"/>
              </a:rPr>
              <a:t>                 </a:t>
            </a:r>
            <a:r>
              <a:rPr lang="en-US" altLang="zh-CN" sz="2800" b="1">
                <a:solidFill>
                  <a:schemeClr val="tx2"/>
                </a:solidFill>
                <a:latin typeface="Times New Roman" panose="02020603050405020304" charset="0"/>
                <a:ea typeface="隶书" panose="02010509060101010101" pitchFamily="49" charset="-122"/>
              </a:rPr>
              <a:t>//</a:t>
            </a:r>
            <a:r>
              <a:rPr lang="zh-CN" altLang="en-US" sz="2800">
                <a:solidFill>
                  <a:schemeClr val="tx2"/>
                </a:solidFill>
                <a:latin typeface="Times New Roman" panose="02020603050405020304" charset="0"/>
                <a:ea typeface="隶书" panose="02010509060101010101" pitchFamily="49" charset="-122"/>
              </a:rPr>
              <a:t>解决约瑟夫问题</a:t>
            </a:r>
          </a:p>
          <a:p>
            <a:pPr>
              <a:spcBef>
                <a:spcPct val="0"/>
              </a:spcBef>
              <a:buFont typeface="Wingdings 2" panose="05020102010507070707" pitchFamily="18" charset="2"/>
              <a:buNone/>
            </a:pPr>
            <a:r>
              <a:rPr lang="en-US" altLang="zh-CN" sz="2800" b="1">
                <a:latin typeface="Times New Roman" panose="02020603050405020304" charset="0"/>
                <a:ea typeface="隶书" panose="02010509060101010101" pitchFamily="49" charset="-122"/>
              </a:rPr>
              <a:t>}</a:t>
            </a:r>
          </a:p>
          <a:p>
            <a:pPr>
              <a:spcBef>
                <a:spcPct val="0"/>
              </a:spcBef>
              <a:buFont typeface="Wingdings 2" panose="05020102010507070707" pitchFamily="18" charset="2"/>
              <a:buNone/>
            </a:pPr>
            <a:r>
              <a:rPr lang="en-US" altLang="zh-CN" sz="2800">
                <a:latin typeface="Times New Roman" panose="02020603050405020304" charset="0"/>
                <a:ea typeface="隶书" panose="02010509060101010101" pitchFamily="49" charset="-122"/>
              </a:rPr>
              <a:t>     </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ext Box 2"/>
          <p:cNvSpPr txBox="1">
            <a:spLocks noChangeArrowheads="1"/>
          </p:cNvSpPr>
          <p:nvPr/>
        </p:nvSpPr>
        <p:spPr bwMode="auto">
          <a:xfrm>
            <a:off x="571500" y="785813"/>
            <a:ext cx="83581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30000"/>
              </a:lnSpc>
            </a:pPr>
            <a:r>
              <a:rPr kumimoji="1" lang="zh-CN" altLang="en-US" sz="3600" b="1" u="sng" dirty="0">
                <a:solidFill>
                  <a:srgbClr val="CC3300"/>
                </a:solidFill>
                <a:latin typeface="华文仿宋" panose="02010600040101010101" charset="-122"/>
                <a:ea typeface="华文仿宋" panose="02010600040101010101" charset="-122"/>
              </a:rPr>
              <a:t>数据结构</a:t>
            </a:r>
            <a:r>
              <a:rPr kumimoji="1" lang="zh-CN" altLang="en-US" sz="3600" b="1" dirty="0">
                <a:latin typeface="华文仿宋" panose="02010600040101010101" charset="-122"/>
                <a:ea typeface="华文仿宋" panose="02010600040101010101" charset="-122"/>
              </a:rPr>
              <a:t>的</a:t>
            </a:r>
            <a:r>
              <a:rPr kumimoji="1" lang="zh-CN" altLang="en-US" sz="3600" b="1" dirty="0">
                <a:solidFill>
                  <a:srgbClr val="800000"/>
                </a:solidFill>
                <a:latin typeface="华文仿宋" panose="02010600040101010101" charset="-122"/>
                <a:ea typeface="华文仿宋" panose="02010600040101010101" charset="-122"/>
              </a:rPr>
              <a:t>“</a:t>
            </a:r>
            <a:r>
              <a:rPr kumimoji="1" lang="zh-CN" altLang="en-US" sz="4000" b="1" dirty="0">
                <a:solidFill>
                  <a:srgbClr val="0000CC"/>
                </a:solidFill>
                <a:latin typeface="华文仿宋" panose="02010600040101010101" charset="-122"/>
                <a:ea typeface="华文仿宋" panose="02010600040101010101" charset="-122"/>
              </a:rPr>
              <a:t>逻辑结构</a:t>
            </a:r>
            <a:r>
              <a:rPr kumimoji="1" lang="zh-CN" altLang="en-US" sz="3600" b="1" dirty="0">
                <a:solidFill>
                  <a:srgbClr val="800000"/>
                </a:solidFill>
                <a:latin typeface="华文仿宋" panose="02010600040101010101" charset="-122"/>
                <a:ea typeface="华文仿宋" panose="02010600040101010101" charset="-122"/>
              </a:rPr>
              <a:t>”</a:t>
            </a:r>
            <a:r>
              <a:rPr kumimoji="1" lang="zh-CN" altLang="en-US" sz="4000" b="1" dirty="0">
                <a:latin typeface="华文仿宋" panose="02010600040101010101" charset="-122"/>
                <a:ea typeface="华文仿宋" panose="02010600040101010101" charset="-122"/>
              </a:rPr>
              <a:t> </a:t>
            </a:r>
            <a:r>
              <a:rPr kumimoji="1" lang="zh-CN" altLang="en-US" sz="3600" b="1" dirty="0">
                <a:latin typeface="华文仿宋" panose="02010600040101010101" charset="-122"/>
                <a:ea typeface="华文仿宋" panose="02010600040101010101" charset="-122"/>
              </a:rPr>
              <a:t>和</a:t>
            </a:r>
            <a:r>
              <a:rPr kumimoji="1" lang="zh-CN" altLang="en-US" sz="3600" b="1" dirty="0">
                <a:solidFill>
                  <a:srgbClr val="800000"/>
                </a:solidFill>
                <a:latin typeface="华文仿宋" panose="02010600040101010101" charset="-122"/>
                <a:ea typeface="华文仿宋" panose="02010600040101010101" charset="-122"/>
              </a:rPr>
              <a:t>“</a:t>
            </a:r>
            <a:r>
              <a:rPr kumimoji="1" lang="zh-CN" altLang="en-US" sz="4000" b="1" dirty="0">
                <a:solidFill>
                  <a:srgbClr val="0000CC"/>
                </a:solidFill>
                <a:latin typeface="华文仿宋" panose="02010600040101010101" charset="-122"/>
                <a:ea typeface="华文仿宋" panose="02010600040101010101" charset="-122"/>
              </a:rPr>
              <a:t>物理结构</a:t>
            </a:r>
            <a:r>
              <a:rPr kumimoji="1" lang="zh-CN" altLang="en-US" sz="3600" b="1" dirty="0">
                <a:solidFill>
                  <a:srgbClr val="800000"/>
                </a:solidFill>
                <a:latin typeface="华文仿宋" panose="02010600040101010101" charset="-122"/>
                <a:ea typeface="华文仿宋" panose="02010600040101010101" charset="-122"/>
              </a:rPr>
              <a:t>”</a:t>
            </a:r>
            <a:r>
              <a:rPr kumimoji="1" lang="zh-CN" altLang="en-US" sz="3600" b="1" dirty="0">
                <a:latin typeface="华文仿宋" panose="02010600040101010101" charset="-122"/>
                <a:ea typeface="华文仿宋" panose="02010600040101010101" charset="-122"/>
              </a:rPr>
              <a:t> (定义):</a:t>
            </a:r>
          </a:p>
        </p:txBody>
      </p:sp>
      <p:sp>
        <p:nvSpPr>
          <p:cNvPr id="41987" name="Text Box 3"/>
          <p:cNvSpPr txBox="1">
            <a:spLocks noChangeArrowheads="1"/>
          </p:cNvSpPr>
          <p:nvPr/>
        </p:nvSpPr>
        <p:spPr bwMode="auto">
          <a:xfrm>
            <a:off x="857250" y="2571750"/>
            <a:ext cx="79883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30000"/>
              </a:lnSpc>
              <a:buFontTx/>
              <a:buChar char="•"/>
            </a:pPr>
            <a:r>
              <a:rPr kumimoji="1" lang="zh-CN" altLang="en-US" sz="3600" b="1" dirty="0">
                <a:solidFill>
                  <a:srgbClr val="800000"/>
                </a:solidFill>
                <a:latin typeface="华文仿宋" panose="02010600040101010101" charset="-122"/>
                <a:ea typeface="华文仿宋" panose="02010600040101010101" charset="-122"/>
              </a:rPr>
              <a:t> </a:t>
            </a:r>
            <a:r>
              <a:rPr kumimoji="1" lang="zh-CN" altLang="en-US" sz="3600" b="1" dirty="0">
                <a:solidFill>
                  <a:srgbClr val="0000CC"/>
                </a:solidFill>
                <a:latin typeface="华文仿宋" panose="02010600040101010101" charset="-122"/>
                <a:ea typeface="华文仿宋" panose="02010600040101010101" charset="-122"/>
              </a:rPr>
              <a:t>逻辑结构</a:t>
            </a:r>
            <a:r>
              <a:rPr kumimoji="1" lang="zh-CN" altLang="en-US" sz="3600" b="1" dirty="0">
                <a:latin typeface="华文仿宋" panose="02010600040101010101" charset="-122"/>
                <a:ea typeface="华文仿宋" panose="02010600040101010101" charset="-122"/>
              </a:rPr>
              <a:t> </a:t>
            </a:r>
            <a:r>
              <a:rPr kumimoji="1" lang="zh-CN" altLang="en-US" sz="3200" b="1" dirty="0">
                <a:latin typeface="华文仿宋" panose="02010600040101010101" charset="-122"/>
                <a:ea typeface="华文仿宋" panose="02010600040101010101" charset="-122"/>
              </a:rPr>
              <a:t>是对数据成员之间的逻辑关系的描述，它可以用一个数据成员的集合和定义在此集合上的若干关系来表示;</a:t>
            </a:r>
            <a:endParaRPr kumimoji="1" lang="zh-CN" altLang="en-US" sz="3200" b="1" dirty="0">
              <a:solidFill>
                <a:schemeClr val="tx2"/>
              </a:solidFill>
              <a:latin typeface="华文仿宋" panose="02010600040101010101" charset="-122"/>
              <a:ea typeface="华文仿宋" panose="02010600040101010101" charset="-122"/>
            </a:endParaRPr>
          </a:p>
        </p:txBody>
      </p:sp>
      <p:sp>
        <p:nvSpPr>
          <p:cNvPr id="41988" name="Text Box 4"/>
          <p:cNvSpPr txBox="1">
            <a:spLocks noChangeArrowheads="1"/>
          </p:cNvSpPr>
          <p:nvPr/>
        </p:nvSpPr>
        <p:spPr bwMode="auto">
          <a:xfrm>
            <a:off x="928688" y="4714875"/>
            <a:ext cx="7680325"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30000"/>
              </a:lnSpc>
              <a:buFontTx/>
              <a:buChar char="•"/>
            </a:pPr>
            <a:r>
              <a:rPr kumimoji="1" lang="zh-CN" altLang="en-US" sz="3600" b="1">
                <a:solidFill>
                  <a:srgbClr val="800000"/>
                </a:solidFill>
                <a:latin typeface="华文仿宋" panose="02010600040101010101" charset="-122"/>
                <a:ea typeface="华文仿宋" panose="02010600040101010101" charset="-122"/>
              </a:rPr>
              <a:t> </a:t>
            </a:r>
            <a:r>
              <a:rPr kumimoji="1" lang="zh-CN" altLang="en-US" sz="3600" b="1">
                <a:solidFill>
                  <a:srgbClr val="0000CC"/>
                </a:solidFill>
                <a:latin typeface="华文仿宋" panose="02010600040101010101" charset="-122"/>
                <a:ea typeface="华文仿宋" panose="02010600040101010101" charset="-122"/>
              </a:rPr>
              <a:t>物理结构</a:t>
            </a:r>
            <a:r>
              <a:rPr kumimoji="1" lang="zh-CN" altLang="en-US" sz="3600" b="1">
                <a:solidFill>
                  <a:srgbClr val="800000"/>
                </a:solidFill>
                <a:latin typeface="华文仿宋" panose="02010600040101010101" charset="-122"/>
                <a:ea typeface="华文仿宋" panose="02010600040101010101" charset="-122"/>
              </a:rPr>
              <a:t> </a:t>
            </a:r>
            <a:r>
              <a:rPr kumimoji="1" lang="zh-CN" altLang="en-US" sz="3200" b="1">
                <a:latin typeface="华文仿宋" panose="02010600040101010101" charset="-122"/>
                <a:ea typeface="华文仿宋" panose="02010600040101010101" charset="-122"/>
              </a:rPr>
              <a:t>是逻辑结构在计算机中的表示和实现，故又称“</a:t>
            </a:r>
            <a:r>
              <a:rPr kumimoji="1" lang="zh-CN" altLang="en-US" sz="3600" b="1">
                <a:latin typeface="华文仿宋" panose="02010600040101010101" charset="-122"/>
                <a:ea typeface="华文仿宋" panose="02010600040101010101" charset="-122"/>
              </a:rPr>
              <a:t>存储结构</a:t>
            </a:r>
            <a:r>
              <a:rPr kumimoji="1" lang="zh-CN" altLang="en-US" sz="3200" b="1">
                <a:latin typeface="华文仿宋" panose="02010600040101010101" charset="-122"/>
                <a:ea typeface="华文仿宋" panose="02010600040101010101" charset="-122"/>
              </a:rPr>
              <a:t>” 。</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EED392-4748-4B2D-8F0C-2987AE24559A}"/>
              </a:ext>
            </a:extLst>
          </p:cNvPr>
          <p:cNvSpPr>
            <a:spLocks noGrp="1"/>
          </p:cNvSpPr>
          <p:nvPr>
            <p:ph type="title"/>
          </p:nvPr>
        </p:nvSpPr>
        <p:spPr/>
        <p:txBody>
          <a:bodyPr>
            <a:normAutofit/>
          </a:bodyPr>
          <a:lstStyle/>
          <a:p>
            <a:pPr marL="265430" indent="-265430" defTabSz="457200">
              <a:spcBef>
                <a:spcPts val="250"/>
              </a:spcBef>
              <a:buClr>
                <a:schemeClr val="accent1"/>
              </a:buClr>
              <a:buSzPct val="80000"/>
              <a:defRPr/>
            </a:pPr>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参考书</a:t>
            </a:r>
          </a:p>
        </p:txBody>
      </p:sp>
      <p:pic>
        <p:nvPicPr>
          <p:cNvPr id="4" name="图片 12">
            <a:extLst>
              <a:ext uri="{FF2B5EF4-FFF2-40B4-BE49-F238E27FC236}">
                <a16:creationId xmlns:a16="http://schemas.microsoft.com/office/drawing/2014/main" id="{27746D64-2375-4E11-B84C-314FF7CCE0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3314711"/>
            <a:ext cx="1599555" cy="224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https://img1.doubanio.com/view/subject/l/public/s28388499.jpg">
            <a:extLst>
              <a:ext uri="{FF2B5EF4-FFF2-40B4-BE49-F238E27FC236}">
                <a16:creationId xmlns:a16="http://schemas.microsoft.com/office/drawing/2014/main" id="{C9F0FC89-EB29-4C26-93D4-36E92E47BE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52913" y="2348880"/>
            <a:ext cx="1419087" cy="1993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8" descr="https://images-na.ssl-images-amazon.com/images/I/41oGuEd4krL._SX378_BO1,204,203,200_.jpg">
            <a:extLst>
              <a:ext uri="{FF2B5EF4-FFF2-40B4-BE49-F238E27FC236}">
                <a16:creationId xmlns:a16="http://schemas.microsoft.com/office/drawing/2014/main" id="{0BC909A9-232F-4191-AEC0-7517CD37EC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6" y="4566114"/>
            <a:ext cx="1419087" cy="18634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9090" name="Picture 2" descr="《算法导论》第四版 电子版 全网第一时间发布">
            <a:extLst>
              <a:ext uri="{FF2B5EF4-FFF2-40B4-BE49-F238E27FC236}">
                <a16:creationId xmlns:a16="http://schemas.microsoft.com/office/drawing/2014/main" id="{D8BAF00F-43B5-4F4B-977D-89AC21F0EF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20272" y="3140968"/>
            <a:ext cx="1691740" cy="191874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46B9F755-03B2-4F02-B4DE-5A85F73A8DF3}"/>
              </a:ext>
            </a:extLst>
          </p:cNvPr>
          <p:cNvSpPr/>
          <p:nvPr/>
        </p:nvSpPr>
        <p:spPr>
          <a:xfrm>
            <a:off x="6516216" y="2497155"/>
            <a:ext cx="2531462" cy="646331"/>
          </a:xfrm>
          <a:prstGeom prst="rect">
            <a:avLst/>
          </a:prstGeom>
          <a:effectLst>
            <a:outerShdw blurRad="50800" dist="38100" dir="5400000" algn="t" rotWithShape="0">
              <a:prstClr val="black">
                <a:alpha val="40000"/>
              </a:prstClr>
            </a:outerShdw>
          </a:effectLst>
        </p:spPr>
        <p:txBody>
          <a:bodyPr wrap="none">
            <a:spAutoFit/>
          </a:bodyPr>
          <a:lstStyle/>
          <a:p>
            <a:r>
              <a:rPr lang="zh-CN" altLang="en-US" dirty="0">
                <a:solidFill>
                  <a:srgbClr val="0066FF"/>
                </a:solidFill>
                <a:latin typeface="隶书" panose="02010509060101010101" pitchFamily="49" charset="-122"/>
                <a:ea typeface="隶书" panose="02010509060101010101" pitchFamily="49" charset="-122"/>
              </a:rPr>
              <a:t>算法导论</a:t>
            </a:r>
            <a:r>
              <a:rPr lang="en-US" altLang="zh-CN" dirty="0">
                <a:solidFill>
                  <a:srgbClr val="0066FF"/>
                </a:solidFill>
                <a:latin typeface="隶书" panose="02010509060101010101" pitchFamily="49" charset="-122"/>
                <a:ea typeface="隶书" panose="02010509060101010101" pitchFamily="49" charset="-122"/>
              </a:rPr>
              <a:t>(4</a:t>
            </a:r>
            <a:r>
              <a:rPr lang="en-US" altLang="zh-CN" baseline="30000" dirty="0">
                <a:solidFill>
                  <a:srgbClr val="0066FF"/>
                </a:solidFill>
                <a:latin typeface="隶书" panose="02010509060101010101" pitchFamily="49" charset="-122"/>
                <a:ea typeface="隶书" panose="02010509060101010101" pitchFamily="49" charset="-122"/>
              </a:rPr>
              <a:t>th</a:t>
            </a:r>
            <a:r>
              <a:rPr lang="en-US" altLang="zh-CN" dirty="0">
                <a:solidFill>
                  <a:srgbClr val="0066FF"/>
                </a:solidFill>
                <a:latin typeface="隶书" panose="02010509060101010101" pitchFamily="49" charset="-122"/>
                <a:ea typeface="隶书" panose="02010509060101010101" pitchFamily="49" charset="-122"/>
              </a:rPr>
              <a:t> Edition)</a:t>
            </a:r>
          </a:p>
          <a:p>
            <a:r>
              <a:rPr lang="en-US" altLang="zh-CN" dirty="0">
                <a:solidFill>
                  <a:srgbClr val="0066FF"/>
                </a:solidFill>
                <a:latin typeface="隶书" panose="02010509060101010101" pitchFamily="49" charset="-122"/>
                <a:ea typeface="隶书" panose="02010509060101010101" pitchFamily="49" charset="-122"/>
              </a:rPr>
              <a:t>   (2022.04 </a:t>
            </a:r>
            <a:r>
              <a:rPr lang="zh-CN" altLang="en-US" dirty="0">
                <a:solidFill>
                  <a:srgbClr val="0066FF"/>
                </a:solidFill>
                <a:latin typeface="隶书" panose="02010509060101010101" pitchFamily="49" charset="-122"/>
                <a:ea typeface="隶书" panose="02010509060101010101" pitchFamily="49" charset="-122"/>
              </a:rPr>
              <a:t>英文版</a:t>
            </a:r>
            <a:r>
              <a:rPr lang="en-US" altLang="zh-CN" dirty="0">
                <a:solidFill>
                  <a:srgbClr val="0066FF"/>
                </a:solidFill>
                <a:latin typeface="隶书" panose="02010509060101010101" pitchFamily="49" charset="-122"/>
                <a:ea typeface="隶书" panose="02010509060101010101" pitchFamily="49" charset="-122"/>
              </a:rPr>
              <a:t>)</a:t>
            </a:r>
            <a:endParaRPr lang="zh-CN" altLang="en-US" dirty="0"/>
          </a:p>
        </p:txBody>
      </p:sp>
    </p:spTree>
    <p:extLst>
      <p:ext uri="{BB962C8B-B14F-4D97-AF65-F5344CB8AC3E}">
        <p14:creationId xmlns:p14="http://schemas.microsoft.com/office/powerpoint/2010/main" val="8730242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611560" y="580654"/>
            <a:ext cx="6324600" cy="60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a:defRPr/>
            </a:pPr>
            <a:r>
              <a:rPr lang="zh-CN" altLang="en-US" dirty="0">
                <a:solidFill>
                  <a:srgbClr val="0070C0"/>
                </a:solidFill>
              </a:rPr>
              <a:t>逻辑结构和存储结构的关系</a:t>
            </a:r>
            <a:endParaRPr lang="zh-CN" altLang="en-US" sz="3200" dirty="0">
              <a:solidFill>
                <a:srgbClr val="0070C0"/>
              </a:solidFill>
            </a:endParaRPr>
          </a:p>
        </p:txBody>
      </p:sp>
      <p:sp>
        <p:nvSpPr>
          <p:cNvPr id="43011" name="Rectangle 3"/>
          <p:cNvSpPr txBox="1">
            <a:spLocks noChangeArrowheads="1"/>
          </p:cNvSpPr>
          <p:nvPr/>
        </p:nvSpPr>
        <p:spPr bwMode="auto">
          <a:xfrm>
            <a:off x="467544" y="4365104"/>
            <a:ext cx="8496300" cy="1367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430" indent="-26543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20000"/>
              </a:lnSpc>
              <a:spcBef>
                <a:spcPts val="250"/>
              </a:spcBef>
              <a:buClr>
                <a:schemeClr val="accent1"/>
              </a:buClr>
              <a:buSzPct val="80000"/>
              <a:buFont typeface="Wingdings" panose="05000000000000000000" pitchFamily="2" charset="2"/>
              <a:buChar char="l"/>
            </a:pPr>
            <a:r>
              <a:rPr lang="zh-CN" altLang="en-US" sz="3000" b="1" dirty="0">
                <a:solidFill>
                  <a:srgbClr val="800000"/>
                </a:solidFill>
                <a:latin typeface="华文仿宋" panose="02010600040101010101" charset="-122"/>
                <a:ea typeface="华文仿宋" panose="02010600040101010101" charset="-122"/>
              </a:rPr>
              <a:t>任何一个</a:t>
            </a:r>
            <a:r>
              <a:rPr lang="zh-CN" altLang="en-US" sz="3000" b="1" dirty="0">
                <a:solidFill>
                  <a:srgbClr val="0000FF"/>
                </a:solidFill>
                <a:latin typeface="华文仿宋" panose="02010600040101010101" charset="-122"/>
                <a:ea typeface="华文仿宋" panose="02010600040101010101" charset="-122"/>
              </a:rPr>
              <a:t>算法的设计</a:t>
            </a:r>
            <a:r>
              <a:rPr lang="zh-CN" altLang="en-US" sz="3000" b="1" dirty="0">
                <a:solidFill>
                  <a:srgbClr val="800000"/>
                </a:solidFill>
                <a:latin typeface="华文仿宋" panose="02010600040101010101" charset="-122"/>
                <a:ea typeface="华文仿宋" panose="02010600040101010101" charset="-122"/>
              </a:rPr>
              <a:t>取决于选定的</a:t>
            </a:r>
            <a:r>
              <a:rPr lang="zh-CN" altLang="en-US" sz="3000" b="1" dirty="0">
                <a:solidFill>
                  <a:schemeClr val="accent1">
                    <a:lumMod val="75000"/>
                  </a:schemeClr>
                </a:solidFill>
                <a:latin typeface="华文仿宋" panose="02010600040101010101" charset="-122"/>
                <a:ea typeface="华文仿宋" panose="02010600040101010101" charset="-122"/>
              </a:rPr>
              <a:t>逻辑结构</a:t>
            </a:r>
            <a:r>
              <a:rPr lang="zh-CN" altLang="en-US" sz="3000" b="1" dirty="0">
                <a:solidFill>
                  <a:srgbClr val="800000"/>
                </a:solidFill>
                <a:latin typeface="华文仿宋" panose="02010600040101010101" charset="-122"/>
                <a:ea typeface="华文仿宋" panose="02010600040101010101" charset="-122"/>
              </a:rPr>
              <a:t>；而</a:t>
            </a:r>
            <a:r>
              <a:rPr lang="zh-CN" altLang="en-US" sz="3000" b="1" dirty="0">
                <a:solidFill>
                  <a:srgbClr val="0000FF"/>
                </a:solidFill>
                <a:latin typeface="华文仿宋" panose="02010600040101010101" charset="-122"/>
                <a:ea typeface="华文仿宋" panose="02010600040101010101" charset="-122"/>
              </a:rPr>
              <a:t>算法的最终实现</a:t>
            </a:r>
            <a:r>
              <a:rPr lang="zh-CN" altLang="en-US" sz="3000" b="1" dirty="0">
                <a:solidFill>
                  <a:srgbClr val="800000"/>
                </a:solidFill>
                <a:latin typeface="华文仿宋" panose="02010600040101010101" charset="-122"/>
                <a:ea typeface="华文仿宋" panose="02010600040101010101" charset="-122"/>
              </a:rPr>
              <a:t>依赖于采用的</a:t>
            </a:r>
            <a:r>
              <a:rPr lang="zh-CN" altLang="en-US" sz="3000" b="1" dirty="0">
                <a:solidFill>
                  <a:schemeClr val="accent1">
                    <a:lumMod val="75000"/>
                  </a:schemeClr>
                </a:solidFill>
                <a:latin typeface="华文仿宋" panose="02010600040101010101" charset="-122"/>
                <a:ea typeface="华文仿宋" panose="02010600040101010101" charset="-122"/>
              </a:rPr>
              <a:t>存储结构</a:t>
            </a:r>
            <a:r>
              <a:rPr lang="zh-CN" altLang="en-US" sz="3000" b="1" dirty="0">
                <a:solidFill>
                  <a:srgbClr val="800000"/>
                </a:solidFill>
                <a:latin typeface="华文仿宋" panose="02010600040101010101" charset="-122"/>
                <a:ea typeface="华文仿宋" panose="02010600040101010101" charset="-122"/>
              </a:rPr>
              <a:t>。</a:t>
            </a:r>
            <a:endParaRPr lang="zh-CN" altLang="zh-CN" sz="3000" b="1" dirty="0">
              <a:solidFill>
                <a:srgbClr val="800000"/>
              </a:solidFill>
              <a:latin typeface="华文仿宋" panose="02010600040101010101" charset="-122"/>
              <a:ea typeface="华文仿宋" panose="02010600040101010101" charset="-122"/>
            </a:endParaRPr>
          </a:p>
        </p:txBody>
      </p:sp>
      <p:sp>
        <p:nvSpPr>
          <p:cNvPr id="4" name="TextBox 1"/>
          <p:cNvSpPr txBox="1">
            <a:spLocks noChangeArrowheads="1"/>
          </p:cNvSpPr>
          <p:nvPr/>
        </p:nvSpPr>
        <p:spPr bwMode="auto">
          <a:xfrm>
            <a:off x="971550" y="2722562"/>
            <a:ext cx="2305050" cy="706438"/>
          </a:xfrm>
          <a:prstGeom prst="rect">
            <a:avLst/>
          </a:prstGeom>
          <a:solidFill>
            <a:srgbClr val="FCDCB2"/>
          </a:solidFill>
          <a:ln w="9525">
            <a:solidFill>
              <a:schemeClr val="accent1"/>
            </a:solidFill>
            <a:miter lim="800000"/>
          </a:ln>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4000" dirty="0">
                <a:solidFill>
                  <a:schemeClr val="accent1">
                    <a:lumMod val="75000"/>
                  </a:schemeClr>
                </a:solidFill>
                <a:latin typeface="Arial" panose="020B0604020202020204" pitchFamily="34" charset="0"/>
              </a:rPr>
              <a:t>逻辑结构</a:t>
            </a:r>
          </a:p>
        </p:txBody>
      </p:sp>
      <p:sp>
        <p:nvSpPr>
          <p:cNvPr id="5" name="TextBox 4"/>
          <p:cNvSpPr txBox="1">
            <a:spLocks noChangeArrowheads="1"/>
          </p:cNvSpPr>
          <p:nvPr/>
        </p:nvSpPr>
        <p:spPr bwMode="auto">
          <a:xfrm>
            <a:off x="5292725" y="2722562"/>
            <a:ext cx="2303463" cy="706438"/>
          </a:xfrm>
          <a:prstGeom prst="rect">
            <a:avLst/>
          </a:prstGeom>
          <a:solidFill>
            <a:srgbClr val="FCDCB2"/>
          </a:solidFill>
          <a:ln w="9525">
            <a:solidFill>
              <a:schemeClr val="accent1"/>
            </a:solidFill>
            <a:miter lim="800000"/>
          </a:ln>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4000" dirty="0">
                <a:solidFill>
                  <a:schemeClr val="accent1">
                    <a:lumMod val="75000"/>
                  </a:schemeClr>
                </a:solidFill>
                <a:latin typeface="Arial" panose="020B0604020202020204" pitchFamily="34" charset="0"/>
              </a:rPr>
              <a:t>存储结构</a:t>
            </a:r>
          </a:p>
        </p:txBody>
      </p:sp>
      <p:sp>
        <p:nvSpPr>
          <p:cNvPr id="6" name="上弧形箭头 5"/>
          <p:cNvSpPr/>
          <p:nvPr/>
        </p:nvSpPr>
        <p:spPr>
          <a:xfrm>
            <a:off x="3419475" y="2565400"/>
            <a:ext cx="1806575" cy="50958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 name="TextBox 6"/>
          <p:cNvSpPr txBox="1">
            <a:spLocks noChangeArrowheads="1"/>
          </p:cNvSpPr>
          <p:nvPr/>
        </p:nvSpPr>
        <p:spPr bwMode="auto">
          <a:xfrm>
            <a:off x="3887788" y="2062162"/>
            <a:ext cx="14398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sz="2800">
                <a:solidFill>
                  <a:srgbClr val="0099CC"/>
                </a:solidFill>
                <a:latin typeface="Arial" panose="020B0604020202020204" pitchFamily="34" charset="0"/>
              </a:rPr>
              <a:t>映象</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ChangeArrowheads="1"/>
          </p:cNvSpPr>
          <p:nvPr/>
        </p:nvSpPr>
        <p:spPr bwMode="auto">
          <a:xfrm>
            <a:off x="791369" y="1033463"/>
            <a:ext cx="7561262" cy="5740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1"/>
              </a:buClr>
              <a:buSzPct val="100000"/>
            </a:pPr>
            <a:r>
              <a:rPr lang="zh-CN" altLang="en-US" sz="3600" b="1" dirty="0">
                <a:solidFill>
                  <a:srgbClr val="FF0000"/>
                </a:solidFill>
                <a:latin typeface="+mn-ea"/>
              </a:rPr>
              <a:t>数据元素的映象：</a:t>
            </a:r>
            <a:r>
              <a:rPr lang="zh-CN" altLang="en-US" sz="3600" b="1" dirty="0">
                <a:latin typeface="+mn-ea"/>
              </a:rPr>
              <a:t>任何的数据元素在计算机中最终都是转化成一个二进制的位串。</a:t>
            </a:r>
            <a:endParaRPr lang="en-US" altLang="zh-CN" sz="3600" b="1" dirty="0">
              <a:latin typeface="+mn-ea"/>
            </a:endParaRPr>
          </a:p>
          <a:p>
            <a:pPr eaLnBrk="1" hangingPunct="1">
              <a:spcBef>
                <a:spcPct val="20000"/>
              </a:spcBef>
              <a:buClr>
                <a:schemeClr val="tx1"/>
              </a:buClr>
              <a:buSzPct val="100000"/>
            </a:pPr>
            <a:endParaRPr lang="en-US" altLang="zh-CN" sz="3600" b="1" dirty="0">
              <a:latin typeface="+mn-ea"/>
            </a:endParaRPr>
          </a:p>
          <a:p>
            <a:pPr eaLnBrk="1" hangingPunct="1">
              <a:spcBef>
                <a:spcPct val="20000"/>
              </a:spcBef>
              <a:buClr>
                <a:schemeClr val="tx1"/>
              </a:buClr>
              <a:buSzPct val="100000"/>
            </a:pPr>
            <a:endParaRPr lang="en-US" altLang="zh-CN" sz="3600" b="1" dirty="0">
              <a:latin typeface="+mn-ea"/>
            </a:endParaRPr>
          </a:p>
          <a:p>
            <a:pPr eaLnBrk="1" hangingPunct="1">
              <a:spcBef>
                <a:spcPct val="20000"/>
              </a:spcBef>
              <a:buClr>
                <a:schemeClr val="tx1"/>
              </a:buClr>
              <a:buSzPct val="100000"/>
            </a:pPr>
            <a:endParaRPr lang="zh-CN" altLang="en-US" sz="3600" b="1" dirty="0">
              <a:latin typeface="+mn-ea"/>
            </a:endParaRPr>
          </a:p>
          <a:p>
            <a:pPr eaLnBrk="1" hangingPunct="1">
              <a:spcBef>
                <a:spcPct val="20000"/>
              </a:spcBef>
              <a:buClr>
                <a:schemeClr val="tx1"/>
              </a:buClr>
              <a:buSzPct val="100000"/>
            </a:pPr>
            <a:endParaRPr lang="en-US" altLang="zh-CN" sz="3600" b="1" dirty="0">
              <a:solidFill>
                <a:srgbClr val="FF0000"/>
              </a:solidFill>
              <a:latin typeface="+mn-ea"/>
            </a:endParaRPr>
          </a:p>
          <a:p>
            <a:pPr eaLnBrk="1" hangingPunct="1">
              <a:spcBef>
                <a:spcPct val="20000"/>
              </a:spcBef>
              <a:buClr>
                <a:schemeClr val="tx1"/>
              </a:buClr>
              <a:buSzPct val="100000"/>
            </a:pPr>
            <a:endParaRPr lang="en-US" altLang="zh-CN" sz="3600" b="1" dirty="0">
              <a:solidFill>
                <a:srgbClr val="FF0000"/>
              </a:solidFill>
              <a:latin typeface="+mn-ea"/>
            </a:endParaRPr>
          </a:p>
          <a:p>
            <a:pPr eaLnBrk="1" hangingPunct="1">
              <a:spcBef>
                <a:spcPct val="20000"/>
              </a:spcBef>
              <a:buClr>
                <a:schemeClr val="tx1"/>
              </a:buClr>
              <a:buSzPct val="100000"/>
            </a:pPr>
            <a:endParaRPr lang="en-US" altLang="zh-CN" sz="3600" b="1" dirty="0">
              <a:latin typeface="+mn-ea"/>
            </a:endParaRPr>
          </a:p>
        </p:txBody>
      </p:sp>
      <p:pic>
        <p:nvPicPr>
          <p:cNvPr id="91138" name="Picture 2" descr="技术分享图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52936"/>
            <a:ext cx="457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4A71C9B2-93EE-4D4C-A8D7-9826464A0131}"/>
              </a:ext>
            </a:extLst>
          </p:cNvPr>
          <p:cNvSpPr/>
          <p:nvPr/>
        </p:nvSpPr>
        <p:spPr>
          <a:xfrm>
            <a:off x="813251" y="260648"/>
            <a:ext cx="2236510" cy="584775"/>
          </a:xfrm>
          <a:prstGeom prst="rect">
            <a:avLst/>
          </a:prstGeom>
          <a:solidFill>
            <a:srgbClr val="FCDCB2"/>
          </a:solidFill>
          <a:effectLst>
            <a:outerShdw blurRad="50800" dist="38100" dir="2700000" algn="tl" rotWithShape="0">
              <a:prstClr val="black">
                <a:alpha val="40000"/>
              </a:prstClr>
            </a:outerShdw>
          </a:effectLst>
        </p:spPr>
        <p:txBody>
          <a:bodyPr wrap="none">
            <a:spAutoFit/>
          </a:bodyPr>
          <a:lstStyle/>
          <a:p>
            <a:r>
              <a:rPr lang="zh-CN" altLang="en-US" sz="3200" b="1" dirty="0">
                <a:solidFill>
                  <a:srgbClr val="0070C0"/>
                </a:solidFill>
                <a:effectLst>
                  <a:outerShdw blurRad="38100" dist="38100" dir="2700000" algn="tl">
                    <a:srgbClr val="000000">
                      <a:alpha val="43137"/>
                    </a:srgbClr>
                  </a:outerShdw>
                </a:effectLst>
              </a:rPr>
              <a:t>如何映象？</a:t>
            </a:r>
            <a:endParaRPr lang="zh-CN" altLang="en-US" sz="3200" b="1" dirty="0">
              <a:effectLst>
                <a:outerShdw blurRad="38100" dist="38100" dir="2700000" algn="tl">
                  <a:srgbClr val="000000">
                    <a:alpha val="43137"/>
                  </a:srgbClr>
                </a:outerShdw>
              </a:effectLst>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428625" y="500063"/>
            <a:ext cx="51831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4400" b="1" dirty="0">
                <a:solidFill>
                  <a:srgbClr val="FF0000"/>
                </a:solidFill>
                <a:latin typeface="+mn-ea"/>
              </a:rPr>
              <a:t>关系的映象 ：</a:t>
            </a:r>
            <a:endParaRPr kumimoji="1" lang="zh-CN" altLang="en-US" sz="2400" b="1" dirty="0">
              <a:latin typeface="+mn-ea"/>
            </a:endParaRPr>
          </a:p>
        </p:txBody>
      </p:sp>
      <p:sp>
        <p:nvSpPr>
          <p:cNvPr id="45059" name="Text Box 3"/>
          <p:cNvSpPr txBox="1">
            <a:spLocks noChangeArrowheads="1"/>
          </p:cNvSpPr>
          <p:nvPr/>
        </p:nvSpPr>
        <p:spPr bwMode="auto">
          <a:xfrm>
            <a:off x="4719638" y="655638"/>
            <a:ext cx="40671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4000" b="1">
                <a:latin typeface="+mn-ea"/>
                <a:sym typeface="Symbol" panose="05050102010706020507" pitchFamily="18" charset="2"/>
              </a:rPr>
              <a:t>（关系对</a:t>
            </a:r>
            <a:r>
              <a:rPr kumimoji="1" lang="en-US" altLang="zh-CN" sz="4000" b="1">
                <a:latin typeface="+mn-ea"/>
              </a:rPr>
              <a:t>x, y</a:t>
            </a:r>
            <a:r>
              <a:rPr kumimoji="1" lang="en-US" altLang="zh-CN" sz="4000" b="1">
                <a:latin typeface="+mn-ea"/>
                <a:sym typeface="Symbol" panose="05050102010706020507" pitchFamily="18" charset="2"/>
              </a:rPr>
              <a:t></a:t>
            </a:r>
            <a:r>
              <a:rPr kumimoji="1" lang="zh-CN" altLang="en-US" sz="4000" b="1">
                <a:latin typeface="+mn-ea"/>
                <a:sym typeface="Symbol" panose="05050102010706020507" pitchFamily="18" charset="2"/>
              </a:rPr>
              <a:t>）</a:t>
            </a:r>
            <a:endParaRPr kumimoji="1" lang="zh-CN" altLang="en-US" sz="2400" b="1">
              <a:latin typeface="+mn-ea"/>
            </a:endParaRPr>
          </a:p>
        </p:txBody>
      </p:sp>
      <p:sp>
        <p:nvSpPr>
          <p:cNvPr id="45060" name="Text Box 4"/>
          <p:cNvSpPr txBox="1">
            <a:spLocks noChangeArrowheads="1"/>
          </p:cNvSpPr>
          <p:nvPr/>
        </p:nvSpPr>
        <p:spPr bwMode="auto">
          <a:xfrm>
            <a:off x="250825" y="1447800"/>
            <a:ext cx="310213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4000" b="1">
                <a:solidFill>
                  <a:srgbClr val="800000"/>
                </a:solidFill>
                <a:latin typeface="+mn-ea"/>
              </a:rPr>
              <a:t>1.</a:t>
            </a:r>
            <a:r>
              <a:rPr kumimoji="1" lang="zh-CN" altLang="en-US" sz="4000" b="1">
                <a:solidFill>
                  <a:srgbClr val="800000"/>
                </a:solidFill>
                <a:latin typeface="+mn-ea"/>
              </a:rPr>
              <a:t>顺序映象：</a:t>
            </a:r>
            <a:endParaRPr kumimoji="1" lang="zh-CN" altLang="en-US" sz="2400" b="1">
              <a:solidFill>
                <a:srgbClr val="800000"/>
              </a:solidFill>
              <a:latin typeface="+mn-ea"/>
            </a:endParaRPr>
          </a:p>
        </p:txBody>
      </p:sp>
      <p:sp>
        <p:nvSpPr>
          <p:cNvPr id="45061" name="Text Box 5"/>
          <p:cNvSpPr txBox="1">
            <a:spLocks noChangeArrowheads="1"/>
          </p:cNvSpPr>
          <p:nvPr/>
        </p:nvSpPr>
        <p:spPr bwMode="auto">
          <a:xfrm>
            <a:off x="773113" y="2355850"/>
            <a:ext cx="7759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600" b="1">
                <a:solidFill>
                  <a:srgbClr val="0000CC"/>
                </a:solidFill>
                <a:latin typeface="+mn-ea"/>
              </a:rPr>
              <a:t>以相对的存储位置表示后继关系</a:t>
            </a:r>
            <a:endParaRPr kumimoji="1" lang="zh-CN" altLang="en-US" sz="2400" b="1">
              <a:solidFill>
                <a:srgbClr val="0000CC"/>
              </a:solidFill>
              <a:latin typeface="+mn-ea"/>
            </a:endParaRPr>
          </a:p>
        </p:txBody>
      </p:sp>
      <p:sp>
        <p:nvSpPr>
          <p:cNvPr id="45062" name="Text Box 6"/>
          <p:cNvSpPr txBox="1">
            <a:spLocks noChangeArrowheads="1"/>
          </p:cNvSpPr>
          <p:nvPr/>
        </p:nvSpPr>
        <p:spPr bwMode="auto">
          <a:xfrm>
            <a:off x="250825" y="3189288"/>
            <a:ext cx="86868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20000"/>
              </a:lnSpc>
            </a:pPr>
            <a:r>
              <a:rPr kumimoji="1" lang="zh-CN" altLang="en-US" sz="3600" b="1">
                <a:latin typeface="+mn-ea"/>
              </a:rPr>
              <a:t>例如:令 </a:t>
            </a:r>
            <a:r>
              <a:rPr kumimoji="1" lang="en-US" altLang="zh-CN" sz="3600" b="1">
                <a:latin typeface="+mn-ea"/>
              </a:rPr>
              <a:t>y </a:t>
            </a:r>
            <a:r>
              <a:rPr kumimoji="1" lang="zh-CN" altLang="en-US" sz="3600" b="1">
                <a:latin typeface="+mn-ea"/>
              </a:rPr>
              <a:t>的存储位置和 </a:t>
            </a:r>
            <a:r>
              <a:rPr kumimoji="1" lang="en-US" altLang="zh-CN" sz="3600" b="1">
                <a:latin typeface="+mn-ea"/>
              </a:rPr>
              <a:t>x </a:t>
            </a:r>
            <a:r>
              <a:rPr kumimoji="1" lang="zh-CN" altLang="en-US" sz="3600" b="1">
                <a:latin typeface="+mn-ea"/>
              </a:rPr>
              <a:t>的存储位置之间差一个常量 </a:t>
            </a:r>
            <a:r>
              <a:rPr kumimoji="1" lang="en-US" altLang="zh-CN" sz="3600" b="1">
                <a:latin typeface="+mn-ea"/>
              </a:rPr>
              <a:t>C</a:t>
            </a:r>
            <a:r>
              <a:rPr kumimoji="1" lang="zh-CN" altLang="en-US" sz="3600" b="1">
                <a:latin typeface="+mn-ea"/>
              </a:rPr>
              <a:t>，而 </a:t>
            </a:r>
            <a:r>
              <a:rPr kumimoji="1" lang="en-US" altLang="zh-CN" sz="3600" b="1">
                <a:latin typeface="+mn-ea"/>
              </a:rPr>
              <a:t>C </a:t>
            </a:r>
            <a:r>
              <a:rPr kumimoji="1" lang="zh-CN" altLang="en-US" sz="3600" b="1">
                <a:latin typeface="+mn-ea"/>
              </a:rPr>
              <a:t>是一个隐含值，整个存储结构中只含数据元素本身的信息</a:t>
            </a:r>
            <a:endParaRPr kumimoji="1" lang="en-US" altLang="zh-CN" sz="3600" b="1">
              <a:latin typeface="+mn-ea"/>
            </a:endParaRPr>
          </a:p>
        </p:txBody>
      </p:sp>
      <p:grpSp>
        <p:nvGrpSpPr>
          <p:cNvPr id="45063" name="Group 8"/>
          <p:cNvGrpSpPr/>
          <p:nvPr/>
        </p:nvGrpSpPr>
        <p:grpSpPr bwMode="auto">
          <a:xfrm>
            <a:off x="3020219" y="5257800"/>
            <a:ext cx="2971800" cy="830263"/>
            <a:chOff x="1776" y="3561"/>
            <a:chExt cx="1872" cy="523"/>
          </a:xfrm>
        </p:grpSpPr>
        <p:sp>
          <p:nvSpPr>
            <p:cNvPr id="45064" name="Text Box 9"/>
            <p:cNvSpPr txBox="1">
              <a:spLocks noChangeArrowheads="1"/>
            </p:cNvSpPr>
            <p:nvPr/>
          </p:nvSpPr>
          <p:spPr bwMode="auto">
            <a:xfrm>
              <a:off x="1852" y="3561"/>
              <a:ext cx="94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4800" b="1">
                  <a:latin typeface="+mn-ea"/>
                </a:rPr>
                <a:t> </a:t>
              </a:r>
              <a:r>
                <a:rPr kumimoji="1" lang="en-US" altLang="zh-CN" sz="4800" b="1">
                  <a:latin typeface="+mn-ea"/>
                </a:rPr>
                <a:t>x    y</a:t>
              </a:r>
              <a:endParaRPr kumimoji="1" lang="en-US" altLang="zh-CN" sz="2400" b="1">
                <a:latin typeface="+mn-ea"/>
              </a:endParaRPr>
            </a:p>
          </p:txBody>
        </p:sp>
        <p:sp>
          <p:nvSpPr>
            <p:cNvPr id="45065" name="Line 10"/>
            <p:cNvSpPr>
              <a:spLocks noChangeShapeType="1"/>
            </p:cNvSpPr>
            <p:nvPr/>
          </p:nvSpPr>
          <p:spPr bwMode="auto">
            <a:xfrm flipV="1">
              <a:off x="1776" y="3648"/>
              <a:ext cx="1872" cy="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6" name="Line 11"/>
            <p:cNvSpPr>
              <a:spLocks noChangeShapeType="1"/>
            </p:cNvSpPr>
            <p:nvPr/>
          </p:nvSpPr>
          <p:spPr bwMode="auto">
            <a:xfrm>
              <a:off x="1824" y="4080"/>
              <a:ext cx="177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7" name="Line 12"/>
            <p:cNvSpPr>
              <a:spLocks noChangeShapeType="1"/>
            </p:cNvSpPr>
            <p:nvPr/>
          </p:nvSpPr>
          <p:spPr bwMode="auto">
            <a:xfrm>
              <a:off x="1968" y="3653"/>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8" name="Line 13"/>
            <p:cNvSpPr>
              <a:spLocks noChangeShapeType="1"/>
            </p:cNvSpPr>
            <p:nvPr/>
          </p:nvSpPr>
          <p:spPr bwMode="auto">
            <a:xfrm>
              <a:off x="2928" y="3653"/>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69" name="Line 14"/>
            <p:cNvSpPr>
              <a:spLocks noChangeShapeType="1"/>
            </p:cNvSpPr>
            <p:nvPr/>
          </p:nvSpPr>
          <p:spPr bwMode="auto">
            <a:xfrm>
              <a:off x="3360" y="3653"/>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sp>
          <p:nvSpPr>
            <p:cNvPr id="45070" name="Line 15"/>
            <p:cNvSpPr>
              <a:spLocks noChangeShapeType="1"/>
            </p:cNvSpPr>
            <p:nvPr/>
          </p:nvSpPr>
          <p:spPr bwMode="auto">
            <a:xfrm>
              <a:off x="2400" y="3648"/>
              <a:ext cx="0" cy="42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mn-ea"/>
              </a:endParaRPr>
            </a:p>
          </p:txBody>
        </p:sp>
      </p:grpSp>
      <p:sp>
        <p:nvSpPr>
          <p:cNvPr id="3" name="文本框 2"/>
          <p:cNvSpPr txBox="1"/>
          <p:nvPr/>
        </p:nvSpPr>
        <p:spPr>
          <a:xfrm>
            <a:off x="3158115" y="6173271"/>
            <a:ext cx="1901448" cy="369332"/>
          </a:xfrm>
          <a:prstGeom prst="rect">
            <a:avLst/>
          </a:prstGeom>
          <a:noFill/>
        </p:spPr>
        <p:txBody>
          <a:bodyPr wrap="square" rtlCol="0">
            <a:spAutoFit/>
          </a:bodyPr>
          <a:lstStyle/>
          <a:p>
            <a:r>
              <a:rPr lang="en-US" altLang="zh-CN" dirty="0">
                <a:solidFill>
                  <a:srgbClr val="FF0000"/>
                </a:solidFill>
              </a:rPr>
              <a:t>Loc(x) +1 = Loc(y)</a:t>
            </a:r>
            <a:endParaRPr lang="zh-CN" altLang="en-US" dirty="0">
              <a:solidFill>
                <a:srgbClr val="FF0000"/>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499019" y="1311415"/>
            <a:ext cx="270138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4000" b="1" dirty="0">
                <a:solidFill>
                  <a:srgbClr val="800000"/>
                </a:solidFill>
                <a:latin typeface="华文仿宋" panose="02010600040101010101" charset="-122"/>
                <a:ea typeface="华文仿宋" panose="02010600040101010101" charset="-122"/>
              </a:rPr>
              <a:t>2.</a:t>
            </a:r>
            <a:r>
              <a:rPr kumimoji="1" lang="zh-CN" altLang="en-US" sz="4000" b="1" dirty="0">
                <a:solidFill>
                  <a:srgbClr val="800000"/>
                </a:solidFill>
                <a:latin typeface="华文仿宋" panose="02010600040101010101" charset="-122"/>
                <a:ea typeface="华文仿宋" panose="02010600040101010101" charset="-122"/>
              </a:rPr>
              <a:t>链式映象:</a:t>
            </a:r>
          </a:p>
        </p:txBody>
      </p:sp>
      <p:sp>
        <p:nvSpPr>
          <p:cNvPr id="46083" name="Text Box 3"/>
          <p:cNvSpPr txBox="1">
            <a:spLocks noChangeArrowheads="1"/>
          </p:cNvSpPr>
          <p:nvPr/>
        </p:nvSpPr>
        <p:spPr bwMode="auto">
          <a:xfrm>
            <a:off x="1524000" y="2438400"/>
            <a:ext cx="660876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600" b="1">
                <a:solidFill>
                  <a:srgbClr val="0000CC"/>
                </a:solidFill>
                <a:latin typeface="华文仿宋" panose="02010600040101010101" charset="-122"/>
                <a:ea typeface="华文仿宋" panose="02010600040101010101" charset="-122"/>
              </a:rPr>
              <a:t>以附加信息(指针)表示后继关系</a:t>
            </a:r>
            <a:endParaRPr kumimoji="1" lang="zh-CN" altLang="en-US" sz="2400" b="1">
              <a:solidFill>
                <a:srgbClr val="0000CC"/>
              </a:solidFill>
              <a:latin typeface="华文仿宋" panose="02010600040101010101" charset="-122"/>
              <a:ea typeface="华文仿宋" panose="02010600040101010101" charset="-122"/>
            </a:endParaRPr>
          </a:p>
        </p:txBody>
      </p:sp>
      <p:sp>
        <p:nvSpPr>
          <p:cNvPr id="46084" name="Text Box 4"/>
          <p:cNvSpPr txBox="1">
            <a:spLocks noChangeArrowheads="1"/>
          </p:cNvSpPr>
          <p:nvPr/>
        </p:nvSpPr>
        <p:spPr bwMode="auto">
          <a:xfrm>
            <a:off x="611188" y="3284538"/>
            <a:ext cx="8305800"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20000"/>
              </a:lnSpc>
            </a:pPr>
            <a:r>
              <a:rPr kumimoji="1" lang="zh-CN" altLang="en-US" sz="4000" b="1">
                <a:latin typeface="华文仿宋" panose="02010600040101010101" charset="-122"/>
                <a:ea typeface="华文仿宋" panose="02010600040101010101" charset="-122"/>
              </a:rPr>
              <a:t>需要用一个和 </a:t>
            </a:r>
            <a:r>
              <a:rPr kumimoji="1" lang="en-US" altLang="zh-CN" sz="4000" b="1">
                <a:latin typeface="华文仿宋" panose="02010600040101010101" charset="-122"/>
                <a:ea typeface="华文仿宋" panose="02010600040101010101" charset="-122"/>
              </a:rPr>
              <a:t>x </a:t>
            </a:r>
            <a:r>
              <a:rPr kumimoji="1" lang="zh-CN" altLang="en-US" sz="4000" b="1">
                <a:latin typeface="华文仿宋" panose="02010600040101010101" charset="-122"/>
                <a:ea typeface="华文仿宋" panose="02010600040101010101" charset="-122"/>
              </a:rPr>
              <a:t>在一起的</a:t>
            </a:r>
            <a:r>
              <a:rPr kumimoji="1" lang="zh-CN" altLang="en-US" sz="4000" b="1">
                <a:solidFill>
                  <a:srgbClr val="800000"/>
                </a:solidFill>
                <a:latin typeface="华文仿宋" panose="02010600040101010101" charset="-122"/>
                <a:ea typeface="华文仿宋" panose="02010600040101010101" charset="-122"/>
              </a:rPr>
              <a:t>附加信息（指针</a:t>
            </a:r>
            <a:r>
              <a:rPr kumimoji="1" lang="en-US" altLang="zh-CN" sz="4000" b="1">
                <a:solidFill>
                  <a:srgbClr val="800000"/>
                </a:solidFill>
                <a:latin typeface="华文仿宋" panose="02010600040101010101" charset="-122"/>
                <a:ea typeface="华文仿宋" panose="02010600040101010101" charset="-122"/>
              </a:rPr>
              <a:t>) </a:t>
            </a:r>
            <a:r>
              <a:rPr kumimoji="1" lang="zh-CN" altLang="en-US" sz="4000" b="1">
                <a:latin typeface="华文仿宋" panose="02010600040101010101" charset="-122"/>
                <a:ea typeface="华文仿宋" panose="02010600040101010101" charset="-122"/>
              </a:rPr>
              <a:t>指示 </a:t>
            </a:r>
            <a:r>
              <a:rPr kumimoji="1" lang="en-US" altLang="zh-CN" sz="4000" b="1">
                <a:latin typeface="华文仿宋" panose="02010600040101010101" charset="-122"/>
                <a:ea typeface="华文仿宋" panose="02010600040101010101" charset="-122"/>
              </a:rPr>
              <a:t>y </a:t>
            </a:r>
            <a:r>
              <a:rPr kumimoji="1" lang="zh-CN" altLang="en-US" sz="4000" b="1">
                <a:latin typeface="华文仿宋" panose="02010600040101010101" charset="-122"/>
                <a:ea typeface="华文仿宋" panose="02010600040101010101" charset="-122"/>
              </a:rPr>
              <a:t>的存储位置</a:t>
            </a:r>
            <a:endParaRPr kumimoji="1" lang="zh-CN" altLang="en-US" sz="2400" b="1">
              <a:latin typeface="华文仿宋" panose="02010600040101010101" charset="-122"/>
              <a:ea typeface="华文仿宋" panose="02010600040101010101" charset="-122"/>
            </a:endParaRPr>
          </a:p>
        </p:txBody>
      </p:sp>
      <p:grpSp>
        <p:nvGrpSpPr>
          <p:cNvPr id="46085" name="Group 24"/>
          <p:cNvGrpSpPr/>
          <p:nvPr/>
        </p:nvGrpSpPr>
        <p:grpSpPr bwMode="auto">
          <a:xfrm>
            <a:off x="1500188" y="5148263"/>
            <a:ext cx="2495550" cy="695325"/>
            <a:chOff x="945" y="3243"/>
            <a:chExt cx="1572" cy="438"/>
          </a:xfrm>
        </p:grpSpPr>
        <p:sp>
          <p:nvSpPr>
            <p:cNvPr id="46100" name="Line 5"/>
            <p:cNvSpPr>
              <a:spLocks noChangeShapeType="1"/>
            </p:cNvSpPr>
            <p:nvPr/>
          </p:nvSpPr>
          <p:spPr bwMode="auto">
            <a:xfrm>
              <a:off x="2517" y="3249"/>
              <a:ext cx="0" cy="432"/>
            </a:xfrm>
            <a:prstGeom prst="line">
              <a:avLst/>
            </a:prstGeom>
            <a:noFill/>
            <a:ln w="38100">
              <a:solidFill>
                <a:srgbClr val="8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101" name="Line 16"/>
            <p:cNvSpPr>
              <a:spLocks noChangeShapeType="1"/>
            </p:cNvSpPr>
            <p:nvPr/>
          </p:nvSpPr>
          <p:spPr bwMode="auto">
            <a:xfrm>
              <a:off x="945" y="3249"/>
              <a:ext cx="1572" cy="0"/>
            </a:xfrm>
            <a:prstGeom prst="line">
              <a:avLst/>
            </a:prstGeom>
            <a:noFill/>
            <a:ln w="38100">
              <a:solidFill>
                <a:srgbClr val="8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102" name="Line 17"/>
            <p:cNvSpPr>
              <a:spLocks noChangeShapeType="1"/>
            </p:cNvSpPr>
            <p:nvPr/>
          </p:nvSpPr>
          <p:spPr bwMode="auto">
            <a:xfrm>
              <a:off x="945" y="3243"/>
              <a:ext cx="0" cy="187"/>
            </a:xfrm>
            <a:prstGeom prst="line">
              <a:avLst/>
            </a:prstGeom>
            <a:noFill/>
            <a:ln w="38100">
              <a:solidFill>
                <a:srgbClr val="8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grpSp>
      <p:grpSp>
        <p:nvGrpSpPr>
          <p:cNvPr id="46086" name="Group 34"/>
          <p:cNvGrpSpPr/>
          <p:nvPr/>
        </p:nvGrpSpPr>
        <p:grpSpPr bwMode="auto">
          <a:xfrm>
            <a:off x="2819400" y="5257800"/>
            <a:ext cx="4114800" cy="990600"/>
            <a:chOff x="1776" y="3312"/>
            <a:chExt cx="2592" cy="624"/>
          </a:xfrm>
        </p:grpSpPr>
        <p:sp>
          <p:nvSpPr>
            <p:cNvPr id="46093" name="Text Box 9"/>
            <p:cNvSpPr txBox="1">
              <a:spLocks noChangeArrowheads="1"/>
            </p:cNvSpPr>
            <p:nvPr/>
          </p:nvSpPr>
          <p:spPr bwMode="auto">
            <a:xfrm>
              <a:off x="2077" y="3312"/>
              <a:ext cx="1043"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5400" b="1">
                  <a:latin typeface="华文仿宋" panose="02010600040101010101" charset="-122"/>
                  <a:ea typeface="华文仿宋" panose="02010600040101010101" charset="-122"/>
                </a:rPr>
                <a:t>y     x</a:t>
              </a:r>
              <a:endParaRPr kumimoji="1" lang="en-US" altLang="zh-CN" sz="2400" b="1">
                <a:latin typeface="华文仿宋" panose="02010600040101010101" charset="-122"/>
                <a:ea typeface="华文仿宋" panose="02010600040101010101" charset="-122"/>
              </a:endParaRPr>
            </a:p>
          </p:txBody>
        </p:sp>
        <p:sp>
          <p:nvSpPr>
            <p:cNvPr id="46094" name="Line 10"/>
            <p:cNvSpPr>
              <a:spLocks noChangeShapeType="1"/>
            </p:cNvSpPr>
            <p:nvPr/>
          </p:nvSpPr>
          <p:spPr bwMode="auto">
            <a:xfrm>
              <a:off x="1824" y="3408"/>
              <a:ext cx="2544"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5" name="Line 11"/>
            <p:cNvSpPr>
              <a:spLocks noChangeShapeType="1"/>
            </p:cNvSpPr>
            <p:nvPr/>
          </p:nvSpPr>
          <p:spPr bwMode="auto">
            <a:xfrm>
              <a:off x="1776" y="3936"/>
              <a:ext cx="2496"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6" name="Line 12"/>
            <p:cNvSpPr>
              <a:spLocks noChangeShapeType="1"/>
            </p:cNvSpPr>
            <p:nvPr/>
          </p:nvSpPr>
          <p:spPr bwMode="auto">
            <a:xfrm>
              <a:off x="2016" y="3408"/>
              <a:ext cx="0" cy="5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7" name="Line 13"/>
            <p:cNvSpPr>
              <a:spLocks noChangeShapeType="1"/>
            </p:cNvSpPr>
            <p:nvPr/>
          </p:nvSpPr>
          <p:spPr bwMode="auto">
            <a:xfrm>
              <a:off x="2688" y="3413"/>
              <a:ext cx="0" cy="5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8" name="Line 14"/>
            <p:cNvSpPr>
              <a:spLocks noChangeShapeType="1"/>
            </p:cNvSpPr>
            <p:nvPr/>
          </p:nvSpPr>
          <p:spPr bwMode="auto">
            <a:xfrm>
              <a:off x="3312" y="3408"/>
              <a:ext cx="0" cy="5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9" name="Line 15"/>
            <p:cNvSpPr>
              <a:spLocks noChangeShapeType="1"/>
            </p:cNvSpPr>
            <p:nvPr/>
          </p:nvSpPr>
          <p:spPr bwMode="auto">
            <a:xfrm>
              <a:off x="3984" y="3413"/>
              <a:ext cx="0" cy="52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grpSp>
      <p:grpSp>
        <p:nvGrpSpPr>
          <p:cNvPr id="46087" name="Group 22"/>
          <p:cNvGrpSpPr/>
          <p:nvPr/>
        </p:nvGrpSpPr>
        <p:grpSpPr bwMode="auto">
          <a:xfrm>
            <a:off x="3524250" y="5876925"/>
            <a:ext cx="2055856" cy="685800"/>
            <a:chOff x="2220" y="3702"/>
            <a:chExt cx="1572" cy="432"/>
          </a:xfrm>
        </p:grpSpPr>
        <p:sp>
          <p:nvSpPr>
            <p:cNvPr id="46090" name="Line 6"/>
            <p:cNvSpPr>
              <a:spLocks noChangeShapeType="1"/>
            </p:cNvSpPr>
            <p:nvPr/>
          </p:nvSpPr>
          <p:spPr bwMode="auto">
            <a:xfrm>
              <a:off x="2220" y="4128"/>
              <a:ext cx="1572" cy="0"/>
            </a:xfrm>
            <a:prstGeom prst="line">
              <a:avLst/>
            </a:prstGeom>
            <a:noFill/>
            <a:ln w="38100">
              <a:solidFill>
                <a:srgbClr val="8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1" name="Line 7"/>
            <p:cNvSpPr>
              <a:spLocks noChangeShapeType="1"/>
            </p:cNvSpPr>
            <p:nvPr/>
          </p:nvSpPr>
          <p:spPr bwMode="auto">
            <a:xfrm>
              <a:off x="2220" y="3941"/>
              <a:ext cx="0" cy="187"/>
            </a:xfrm>
            <a:prstGeom prst="line">
              <a:avLst/>
            </a:prstGeom>
            <a:noFill/>
            <a:ln w="38100">
              <a:solidFill>
                <a:srgbClr val="800000"/>
              </a:solidFill>
              <a:round/>
              <a:headEnd type="arrow" w="med" len="me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92" name="Line 19"/>
            <p:cNvSpPr>
              <a:spLocks noChangeShapeType="1"/>
            </p:cNvSpPr>
            <p:nvPr/>
          </p:nvSpPr>
          <p:spPr bwMode="auto">
            <a:xfrm>
              <a:off x="3787" y="3702"/>
              <a:ext cx="0" cy="432"/>
            </a:xfrm>
            <a:prstGeom prst="line">
              <a:avLst/>
            </a:prstGeom>
            <a:noFill/>
            <a:ln w="38100">
              <a:solidFill>
                <a:srgbClr val="8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grpSp>
      <p:sp>
        <p:nvSpPr>
          <p:cNvPr id="46088" name="Line 13"/>
          <p:cNvSpPr>
            <a:spLocks noChangeShapeType="1"/>
          </p:cNvSpPr>
          <p:nvPr/>
        </p:nvSpPr>
        <p:spPr bwMode="auto">
          <a:xfrm>
            <a:off x="3765550" y="5407025"/>
            <a:ext cx="0" cy="8302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46089" name="Line 13"/>
          <p:cNvSpPr>
            <a:spLocks noChangeShapeType="1"/>
          </p:cNvSpPr>
          <p:nvPr/>
        </p:nvSpPr>
        <p:spPr bwMode="auto">
          <a:xfrm>
            <a:off x="5824538" y="5407025"/>
            <a:ext cx="0" cy="83026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b="1">
              <a:latin typeface="华文仿宋" panose="02010600040101010101" charset="-122"/>
              <a:ea typeface="华文仿宋" panose="02010600040101010101" charset="-122"/>
            </a:endParaRPr>
          </a:p>
        </p:txBody>
      </p:sp>
      <p:sp>
        <p:nvSpPr>
          <p:cNvPr id="23" name="文本框 22"/>
          <p:cNvSpPr txBox="1"/>
          <p:nvPr/>
        </p:nvSpPr>
        <p:spPr>
          <a:xfrm>
            <a:off x="5175772" y="5442228"/>
            <a:ext cx="795590" cy="369332"/>
          </a:xfrm>
          <a:prstGeom prst="rect">
            <a:avLst/>
          </a:prstGeom>
          <a:noFill/>
        </p:spPr>
        <p:txBody>
          <a:bodyPr wrap="square" rtlCol="0">
            <a:spAutoFit/>
          </a:bodyPr>
          <a:lstStyle/>
          <a:p>
            <a:r>
              <a:rPr lang="en-US" altLang="zh-CN" dirty="0">
                <a:solidFill>
                  <a:srgbClr val="C00000"/>
                </a:solidFill>
              </a:rPr>
              <a:t> </a:t>
            </a:r>
            <a:r>
              <a:rPr lang="zh-CN" altLang="en-US" dirty="0">
                <a:solidFill>
                  <a:srgbClr val="C00000"/>
                </a:solidFill>
              </a:rPr>
              <a:t>指针</a:t>
            </a:r>
          </a:p>
        </p:txBody>
      </p:sp>
      <p:sp>
        <p:nvSpPr>
          <p:cNvPr id="2" name="矩形 1">
            <a:extLst>
              <a:ext uri="{FF2B5EF4-FFF2-40B4-BE49-F238E27FC236}">
                <a16:creationId xmlns:a16="http://schemas.microsoft.com/office/drawing/2014/main" id="{9D369768-8A82-47DF-A303-B9A8CA420AC8}"/>
              </a:ext>
            </a:extLst>
          </p:cNvPr>
          <p:cNvSpPr/>
          <p:nvPr/>
        </p:nvSpPr>
        <p:spPr>
          <a:xfrm>
            <a:off x="6458438" y="6404769"/>
            <a:ext cx="1755609" cy="369332"/>
          </a:xfrm>
          <a:prstGeom prst="rect">
            <a:avLst/>
          </a:prstGeom>
        </p:spPr>
        <p:txBody>
          <a:bodyPr wrap="none">
            <a:spAutoFit/>
          </a:bodyPr>
          <a:lstStyle/>
          <a:p>
            <a:r>
              <a:rPr lang="en-US" altLang="zh-CN" dirty="0">
                <a:solidFill>
                  <a:srgbClr val="FF0000"/>
                </a:solidFill>
              </a:rPr>
              <a:t>Loc(y) = x</a:t>
            </a:r>
            <a:r>
              <a:rPr lang="en-US" altLang="zh-CN" dirty="0">
                <a:solidFill>
                  <a:srgbClr val="FF0000"/>
                </a:solidFill>
                <a:latin typeface="等线" panose="02010600030101010101" pitchFamily="2" charset="-122"/>
                <a:ea typeface="等线" panose="02010600030101010101" pitchFamily="2" charset="-122"/>
              </a:rPr>
              <a:t>→</a:t>
            </a:r>
            <a:r>
              <a:rPr lang="zh-CN" altLang="en-US" sz="1600" dirty="0">
                <a:solidFill>
                  <a:srgbClr val="FF0000"/>
                </a:solidFill>
              </a:rPr>
              <a:t>指针</a:t>
            </a:r>
            <a:endParaRPr lang="zh-CN" altLang="en-US" dirty="0">
              <a:solidFill>
                <a:srgbClr val="FF0000"/>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ChangeArrowheads="1"/>
          </p:cNvSpPr>
          <p:nvPr/>
        </p:nvSpPr>
        <p:spPr bwMode="auto">
          <a:xfrm>
            <a:off x="1258888" y="1628775"/>
            <a:ext cx="7162800" cy="4953000"/>
          </a:xfrm>
          <a:prstGeom prst="rect">
            <a:avLst/>
          </a:prstGeom>
          <a:noFill/>
          <a:ln w="9525">
            <a:noFill/>
            <a:miter lim="800000"/>
          </a:ln>
          <a:effectLst/>
        </p:spPr>
        <p:txBody>
          <a:bodyPr lIns="112947" tIns="56473" rIns="112947" bIns="56473"/>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线性结构：</a:t>
            </a: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表、栈、队列</a:t>
            </a:r>
            <a:endPar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endParaRPr>
          </a:p>
          <a:p>
            <a:pPr marL="342900" indent="-342900" defTabSz="916305" eaLnBrk="1" fontAlgn="auto" hangingPunct="1">
              <a:spcBef>
                <a:spcPct val="20000"/>
              </a:spcBef>
              <a:spcAft>
                <a:spcPts val="0"/>
              </a:spcAft>
              <a:buClr>
                <a:schemeClr val="tx1"/>
              </a:buClr>
              <a:buSzPct val="110000"/>
              <a:buFont typeface="Geneva" charset="0"/>
              <a:buChar char="•"/>
              <a:defRPr/>
            </a:pPr>
            <a:endPar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endParaRP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非线性结构</a:t>
            </a:r>
            <a:endParaRPr lang="zh-CN" altLang="en-US" sz="3600" b="1" dirty="0">
              <a:effectLst>
                <a:outerShdw blurRad="38100" dist="38100" dir="2700000" algn="tl">
                  <a:srgbClr val="C0C0C0"/>
                </a:outerShdw>
              </a:effectLst>
              <a:latin typeface="华文仿宋" panose="02010600040101010101" charset="-122"/>
              <a:ea typeface="华文仿宋" panose="02010600040101010101" charset="-122"/>
            </a:endParaRPr>
          </a:p>
          <a:p>
            <a:pPr marL="744855" lvl="1" indent="-287655" defTabSz="916305" eaLnBrk="1" fontAlgn="auto" hangingPunct="1">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华文仿宋" panose="02010600040101010101" charset="-122"/>
                <a:ea typeface="华文仿宋" panose="02010600040101010101" charset="-122"/>
              </a:rPr>
              <a:t>层次结构： </a:t>
            </a: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树，二叉树，堆</a:t>
            </a:r>
            <a:endParaRPr lang="zh-CN" altLang="en-US" sz="3600" b="1" dirty="0">
              <a:effectLst>
                <a:outerShdw blurRad="38100" dist="38100" dir="2700000" algn="tl">
                  <a:srgbClr val="C0C0C0"/>
                </a:outerShdw>
              </a:effectLst>
              <a:latin typeface="华文仿宋" panose="02010600040101010101" charset="-122"/>
              <a:ea typeface="华文仿宋" panose="02010600040101010101" charset="-122"/>
            </a:endParaRPr>
          </a:p>
          <a:p>
            <a:pPr marL="744855" lvl="1" indent="-287655" defTabSz="916305" eaLnBrk="1" fontAlgn="auto" hangingPunct="1">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华文仿宋" panose="02010600040101010101" charset="-122"/>
                <a:ea typeface="华文仿宋" panose="02010600040101010101" charset="-122"/>
              </a:rPr>
              <a:t>网状结构： </a:t>
            </a: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图</a:t>
            </a:r>
          </a:p>
          <a:p>
            <a:pPr marL="744855" lvl="1" indent="-287655" defTabSz="916305" eaLnBrk="1" fontAlgn="auto" hangingPunct="1">
              <a:spcBef>
                <a:spcPct val="20000"/>
              </a:spcBef>
              <a:spcAft>
                <a:spcPts val="0"/>
              </a:spcAft>
              <a:buClr>
                <a:srgbClr val="00CC00"/>
              </a:buClr>
              <a:buSzPct val="100000"/>
              <a:buFontTx/>
              <a:buChar char="–"/>
              <a:defRPr/>
            </a:pP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600" b="1" dirty="0">
                <a:effectLst>
                  <a:outerShdw blurRad="38100" dist="38100" dir="2700000" algn="tl">
                    <a:srgbClr val="C0C0C0"/>
                  </a:outerShdw>
                </a:effectLst>
                <a:latin typeface="华文仿宋" panose="02010600040101010101" charset="-122"/>
                <a:ea typeface="华文仿宋" panose="02010600040101010101" charset="-122"/>
              </a:rPr>
              <a:t>其它：</a:t>
            </a: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集合</a:t>
            </a:r>
          </a:p>
        </p:txBody>
      </p:sp>
      <p:sp>
        <p:nvSpPr>
          <p:cNvPr id="342018" name="Rectangle 2"/>
          <p:cNvSpPr>
            <a:spLocks noChangeArrowheads="1"/>
          </p:cNvSpPr>
          <p:nvPr/>
        </p:nvSpPr>
        <p:spPr bwMode="auto">
          <a:xfrm>
            <a:off x="611188" y="549275"/>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数据结构的分类</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68" name="Rectangle 28"/>
          <p:cNvSpPr>
            <a:spLocks noChangeArrowheads="1"/>
          </p:cNvSpPr>
          <p:nvPr/>
        </p:nvSpPr>
        <p:spPr bwMode="auto">
          <a:xfrm>
            <a:off x="3276600" y="609600"/>
            <a:ext cx="2362200" cy="838200"/>
          </a:xfrm>
          <a:prstGeom prst="rect">
            <a:avLst/>
          </a:prstGeom>
          <a:noFill/>
          <a:ln w="9525">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线性结构</a:t>
            </a:r>
            <a:endParaRPr lang="zh-CN" altLang="en-US" sz="3200" b="1" dirty="0">
              <a:solidFill>
                <a:srgbClr val="0000CC"/>
              </a:solidFill>
              <a:effectLst>
                <a:outerShdw blurRad="38100" dist="38100" dir="2700000" algn="tl">
                  <a:srgbClr val="C0C0C0"/>
                </a:outerShdw>
              </a:effectLst>
              <a:latin typeface="Times New Roman" panose="02020603050405020304" charset="0"/>
              <a:ea typeface="仿宋_GB2312" pitchFamily="49" charset="-122"/>
            </a:endParaRPr>
          </a:p>
        </p:txBody>
      </p:sp>
      <p:sp>
        <p:nvSpPr>
          <p:cNvPr id="49155" name="Oval 101"/>
          <p:cNvSpPr>
            <a:spLocks noChangeArrowheads="1"/>
          </p:cNvSpPr>
          <p:nvPr/>
        </p:nvSpPr>
        <p:spPr bwMode="auto">
          <a:xfrm>
            <a:off x="1295400" y="24511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56" name="Oval 102"/>
          <p:cNvSpPr>
            <a:spLocks noChangeArrowheads="1"/>
          </p:cNvSpPr>
          <p:nvPr/>
        </p:nvSpPr>
        <p:spPr bwMode="auto">
          <a:xfrm>
            <a:off x="2743200" y="24384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57" name="Line 103"/>
          <p:cNvSpPr>
            <a:spLocks noChangeShapeType="1"/>
          </p:cNvSpPr>
          <p:nvPr/>
        </p:nvSpPr>
        <p:spPr bwMode="auto">
          <a:xfrm>
            <a:off x="2019300" y="2717800"/>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58" name="Line 104"/>
          <p:cNvSpPr>
            <a:spLocks noChangeShapeType="1"/>
          </p:cNvSpPr>
          <p:nvPr/>
        </p:nvSpPr>
        <p:spPr bwMode="auto">
          <a:xfrm>
            <a:off x="3479800" y="2717800"/>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59" name="Oval 105"/>
          <p:cNvSpPr>
            <a:spLocks noChangeArrowheads="1"/>
          </p:cNvSpPr>
          <p:nvPr/>
        </p:nvSpPr>
        <p:spPr bwMode="auto">
          <a:xfrm>
            <a:off x="4203700" y="24384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60" name="Line 106"/>
          <p:cNvSpPr>
            <a:spLocks noChangeShapeType="1"/>
          </p:cNvSpPr>
          <p:nvPr/>
        </p:nvSpPr>
        <p:spPr bwMode="auto">
          <a:xfrm>
            <a:off x="4940300" y="2717800"/>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1" name="Oval 107"/>
          <p:cNvSpPr>
            <a:spLocks noChangeArrowheads="1"/>
          </p:cNvSpPr>
          <p:nvPr/>
        </p:nvSpPr>
        <p:spPr bwMode="auto">
          <a:xfrm>
            <a:off x="5676900" y="24384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62" name="Line 108"/>
          <p:cNvSpPr>
            <a:spLocks noChangeShapeType="1"/>
          </p:cNvSpPr>
          <p:nvPr/>
        </p:nvSpPr>
        <p:spPr bwMode="auto">
          <a:xfrm>
            <a:off x="6413500" y="2705100"/>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3" name="Oval 109"/>
          <p:cNvSpPr>
            <a:spLocks noChangeArrowheads="1"/>
          </p:cNvSpPr>
          <p:nvPr/>
        </p:nvSpPr>
        <p:spPr bwMode="auto">
          <a:xfrm>
            <a:off x="7137400" y="2413000"/>
            <a:ext cx="736600"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64" name="Text Box 110"/>
          <p:cNvSpPr txBox="1">
            <a:spLocks noChangeArrowheads="1"/>
          </p:cNvSpPr>
          <p:nvPr/>
        </p:nvSpPr>
        <p:spPr bwMode="auto">
          <a:xfrm>
            <a:off x="1317625" y="2441575"/>
            <a:ext cx="679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charset="0"/>
                <a:ea typeface="隶书" panose="02010509060101010101" pitchFamily="49" charset="-122"/>
              </a:rPr>
              <a:t>bin</a:t>
            </a:r>
            <a:endParaRPr kumimoji="1" lang="en-US" altLang="zh-CN" sz="3200">
              <a:latin typeface="Times New Roman" panose="02020603050405020304" charset="0"/>
              <a:ea typeface="隶书" panose="02010509060101010101" pitchFamily="49" charset="-122"/>
            </a:endParaRPr>
          </a:p>
        </p:txBody>
      </p:sp>
      <p:sp>
        <p:nvSpPr>
          <p:cNvPr id="49165" name="Text Box 111"/>
          <p:cNvSpPr txBox="1">
            <a:spLocks noChangeArrowheads="1"/>
          </p:cNvSpPr>
          <p:nvPr/>
        </p:nvSpPr>
        <p:spPr bwMode="auto">
          <a:xfrm>
            <a:off x="2765425" y="2428875"/>
            <a:ext cx="717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charset="0"/>
                <a:ea typeface="隶书" panose="02010509060101010101" pitchFamily="49" charset="-122"/>
              </a:rPr>
              <a:t>dev</a:t>
            </a:r>
            <a:endParaRPr kumimoji="1" lang="en-US" altLang="zh-CN" sz="3200">
              <a:latin typeface="Times New Roman" panose="02020603050405020304" charset="0"/>
              <a:ea typeface="隶书" panose="02010509060101010101" pitchFamily="49" charset="-122"/>
            </a:endParaRPr>
          </a:p>
        </p:txBody>
      </p:sp>
      <p:sp>
        <p:nvSpPr>
          <p:cNvPr id="49166" name="Text Box 112"/>
          <p:cNvSpPr txBox="1">
            <a:spLocks noChangeArrowheads="1"/>
          </p:cNvSpPr>
          <p:nvPr/>
        </p:nvSpPr>
        <p:spPr bwMode="auto">
          <a:xfrm>
            <a:off x="4276725" y="2416175"/>
            <a:ext cx="617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charset="0"/>
                <a:ea typeface="隶书" panose="02010509060101010101" pitchFamily="49" charset="-122"/>
              </a:rPr>
              <a:t>etc</a:t>
            </a:r>
            <a:endParaRPr kumimoji="1" lang="en-US" altLang="zh-CN" sz="3200">
              <a:latin typeface="Times New Roman" panose="02020603050405020304" charset="0"/>
              <a:ea typeface="隶书" panose="02010509060101010101" pitchFamily="49" charset="-122"/>
            </a:endParaRPr>
          </a:p>
        </p:txBody>
      </p:sp>
      <p:sp>
        <p:nvSpPr>
          <p:cNvPr id="49167" name="Text Box 113"/>
          <p:cNvSpPr txBox="1">
            <a:spLocks noChangeArrowheads="1"/>
          </p:cNvSpPr>
          <p:nvPr/>
        </p:nvSpPr>
        <p:spPr bwMode="auto">
          <a:xfrm>
            <a:off x="5749925" y="2441575"/>
            <a:ext cx="579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a:solidFill>
                  <a:srgbClr val="CC0000"/>
                </a:solidFill>
                <a:latin typeface="Times New Roman" panose="02020603050405020304" charset="0"/>
                <a:ea typeface="隶书" panose="02010509060101010101" pitchFamily="49" charset="-122"/>
              </a:rPr>
              <a:t>lib</a:t>
            </a:r>
            <a:endParaRPr kumimoji="1" lang="en-US" altLang="zh-CN" sz="3200">
              <a:latin typeface="Times New Roman" panose="02020603050405020304" charset="0"/>
              <a:ea typeface="隶书" panose="02010509060101010101" pitchFamily="49" charset="-122"/>
            </a:endParaRPr>
          </a:p>
        </p:txBody>
      </p:sp>
      <p:sp>
        <p:nvSpPr>
          <p:cNvPr id="49168" name="Text Box 114"/>
          <p:cNvSpPr txBox="1">
            <a:spLocks noChangeArrowheads="1"/>
          </p:cNvSpPr>
          <p:nvPr/>
        </p:nvSpPr>
        <p:spPr bwMode="auto">
          <a:xfrm>
            <a:off x="7083425" y="2403475"/>
            <a:ext cx="835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800" b="1" dirty="0">
                <a:solidFill>
                  <a:srgbClr val="CC0000"/>
                </a:solidFill>
                <a:latin typeface="Times New Roman" panose="02020603050405020304" charset="0"/>
                <a:ea typeface="隶书" panose="02010509060101010101" pitchFamily="49" charset="-122"/>
              </a:rPr>
              <a:t>user</a:t>
            </a:r>
            <a:endParaRPr kumimoji="1" lang="en-US" altLang="zh-CN" sz="3200" dirty="0">
              <a:latin typeface="Times New Roman" panose="02020603050405020304" charset="0"/>
              <a:ea typeface="隶书" panose="02010509060101010101" pitchFamily="49" charset="-122"/>
            </a:endParaRPr>
          </a:p>
        </p:txBody>
      </p:sp>
      <p:sp>
        <p:nvSpPr>
          <p:cNvPr id="49169" name="Text Box 110"/>
          <p:cNvSpPr txBox="1">
            <a:spLocks noChangeArrowheads="1"/>
          </p:cNvSpPr>
          <p:nvPr/>
        </p:nvSpPr>
        <p:spPr bwMode="auto">
          <a:xfrm>
            <a:off x="3063875" y="4652963"/>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前驱</a:t>
            </a:r>
            <a:endParaRPr kumimoji="1" lang="en-US" altLang="zh-CN" sz="3200">
              <a:latin typeface="Times New Roman" panose="02020603050405020304" charset="0"/>
              <a:ea typeface="隶书" panose="02010509060101010101" pitchFamily="49" charset="-122"/>
            </a:endParaRPr>
          </a:p>
        </p:txBody>
      </p:sp>
      <p:sp>
        <p:nvSpPr>
          <p:cNvPr id="49170" name="Oval 101"/>
          <p:cNvSpPr>
            <a:spLocks noChangeArrowheads="1"/>
          </p:cNvSpPr>
          <p:nvPr/>
        </p:nvSpPr>
        <p:spPr bwMode="auto">
          <a:xfrm>
            <a:off x="3035300" y="4652963"/>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49171" name="Line 104"/>
          <p:cNvSpPr>
            <a:spLocks noChangeShapeType="1"/>
          </p:cNvSpPr>
          <p:nvPr/>
        </p:nvSpPr>
        <p:spPr bwMode="auto">
          <a:xfrm>
            <a:off x="4184650" y="4945063"/>
            <a:ext cx="723900" cy="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2" name="Text Box 110"/>
          <p:cNvSpPr txBox="1">
            <a:spLocks noChangeArrowheads="1"/>
          </p:cNvSpPr>
          <p:nvPr/>
        </p:nvSpPr>
        <p:spPr bwMode="auto">
          <a:xfrm>
            <a:off x="5006975" y="4691063"/>
            <a:ext cx="10048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后继</a:t>
            </a:r>
            <a:endParaRPr kumimoji="1" lang="en-US" altLang="zh-CN" sz="3200">
              <a:latin typeface="Times New Roman" panose="02020603050405020304" charset="0"/>
              <a:ea typeface="隶书" panose="02010509060101010101" pitchFamily="49" charset="-122"/>
            </a:endParaRPr>
          </a:p>
        </p:txBody>
      </p:sp>
      <p:sp>
        <p:nvSpPr>
          <p:cNvPr id="49173" name="Oval 101"/>
          <p:cNvSpPr>
            <a:spLocks noChangeArrowheads="1"/>
          </p:cNvSpPr>
          <p:nvPr/>
        </p:nvSpPr>
        <p:spPr bwMode="auto">
          <a:xfrm>
            <a:off x="4978400" y="4691063"/>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2" name="矩形 1"/>
          <p:cNvSpPr/>
          <p:nvPr/>
        </p:nvSpPr>
        <p:spPr>
          <a:xfrm>
            <a:off x="107504" y="5661248"/>
            <a:ext cx="8928992" cy="646331"/>
          </a:xfrm>
          <a:prstGeom prst="rect">
            <a:avLst/>
          </a:prstGeom>
        </p:spPr>
        <p:txBody>
          <a:bodyPr wrap="square">
            <a:spAutoFit/>
          </a:bodyPr>
          <a:lstStyle/>
          <a:p>
            <a:pPr lvl="1" defTabSz="916305" eaLnBrk="1" fontAlgn="auto" hangingPunct="1">
              <a:spcBef>
                <a:spcPct val="20000"/>
              </a:spcBef>
              <a:spcAft>
                <a:spcPts val="0"/>
              </a:spcAft>
              <a:buClr>
                <a:srgbClr val="00CC00"/>
              </a:buClr>
              <a:buSzPct val="100000"/>
              <a:defRPr/>
            </a:pPr>
            <a:r>
              <a:rPr lang="zh-CN" altLang="en-US" sz="3600" b="1" dirty="0">
                <a:effectLst>
                  <a:outerShdw blurRad="38100" dist="38100" dir="2700000" algn="tl">
                    <a:srgbClr val="C0C0C0"/>
                  </a:outerShdw>
                </a:effectLst>
                <a:latin typeface="+mn-ea"/>
              </a:rPr>
              <a:t>线性结构的特点：</a:t>
            </a:r>
            <a:r>
              <a:rPr lang="zh-CN" altLang="en-US" sz="3600" b="1" dirty="0">
                <a:solidFill>
                  <a:srgbClr val="FF0000"/>
                </a:solidFill>
                <a:effectLst>
                  <a:outerShdw blurRad="38100" dist="38100" dir="2700000" algn="tl">
                    <a:srgbClr val="C0C0C0"/>
                  </a:outerShdw>
                </a:effectLst>
                <a:latin typeface="+mn-ea"/>
              </a:rPr>
              <a:t>一个前驱对应一个后继</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Line 13"/>
          <p:cNvSpPr>
            <a:spLocks noChangeShapeType="1"/>
          </p:cNvSpPr>
          <p:nvPr/>
        </p:nvSpPr>
        <p:spPr bwMode="auto">
          <a:xfrm>
            <a:off x="7252018" y="2824163"/>
            <a:ext cx="685800" cy="4572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79" name="Line 14"/>
          <p:cNvSpPr>
            <a:spLocks noChangeShapeType="1"/>
          </p:cNvSpPr>
          <p:nvPr/>
        </p:nvSpPr>
        <p:spPr bwMode="auto">
          <a:xfrm flipH="1">
            <a:off x="6261418" y="2824163"/>
            <a:ext cx="762000" cy="5334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0" name="Line 15"/>
          <p:cNvSpPr>
            <a:spLocks noChangeShapeType="1"/>
          </p:cNvSpPr>
          <p:nvPr/>
        </p:nvSpPr>
        <p:spPr bwMode="auto">
          <a:xfrm>
            <a:off x="6261418" y="3433763"/>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1" name="Line 16"/>
          <p:cNvSpPr>
            <a:spLocks noChangeShapeType="1"/>
          </p:cNvSpPr>
          <p:nvPr/>
        </p:nvSpPr>
        <p:spPr bwMode="auto">
          <a:xfrm flipH="1">
            <a:off x="7633018" y="3433763"/>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2" name="Line 17"/>
          <p:cNvSpPr>
            <a:spLocks noChangeShapeType="1"/>
          </p:cNvSpPr>
          <p:nvPr/>
        </p:nvSpPr>
        <p:spPr bwMode="auto">
          <a:xfrm flipH="1">
            <a:off x="5804218" y="3433763"/>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3" name="Line 18"/>
          <p:cNvSpPr>
            <a:spLocks noChangeShapeType="1"/>
          </p:cNvSpPr>
          <p:nvPr/>
        </p:nvSpPr>
        <p:spPr bwMode="auto">
          <a:xfrm>
            <a:off x="6718618" y="4271963"/>
            <a:ext cx="152400"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4" name="Line 19"/>
          <p:cNvSpPr>
            <a:spLocks noChangeShapeType="1"/>
          </p:cNvSpPr>
          <p:nvPr/>
        </p:nvSpPr>
        <p:spPr bwMode="auto">
          <a:xfrm>
            <a:off x="5804218" y="4271963"/>
            <a:ext cx="152400"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5" name="Line 20"/>
          <p:cNvSpPr>
            <a:spLocks noChangeShapeType="1"/>
          </p:cNvSpPr>
          <p:nvPr/>
        </p:nvSpPr>
        <p:spPr bwMode="auto">
          <a:xfrm flipH="1">
            <a:off x="5488305" y="4271963"/>
            <a:ext cx="214313" cy="5334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6" name="Line 21"/>
          <p:cNvSpPr>
            <a:spLocks noChangeShapeType="1"/>
          </p:cNvSpPr>
          <p:nvPr/>
        </p:nvSpPr>
        <p:spPr bwMode="auto">
          <a:xfrm>
            <a:off x="2006600" y="4173538"/>
            <a:ext cx="6096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7" name="Line 22"/>
          <p:cNvSpPr>
            <a:spLocks noChangeShapeType="1"/>
          </p:cNvSpPr>
          <p:nvPr/>
        </p:nvSpPr>
        <p:spPr bwMode="auto">
          <a:xfrm flipH="1">
            <a:off x="1347788" y="4173538"/>
            <a:ext cx="608012"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8" name="Line 23"/>
          <p:cNvSpPr>
            <a:spLocks noChangeShapeType="1"/>
          </p:cNvSpPr>
          <p:nvPr/>
        </p:nvSpPr>
        <p:spPr bwMode="auto">
          <a:xfrm>
            <a:off x="2879725" y="3335338"/>
            <a:ext cx="422275"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89" name="Line 24"/>
          <p:cNvSpPr>
            <a:spLocks noChangeShapeType="1"/>
          </p:cNvSpPr>
          <p:nvPr/>
        </p:nvSpPr>
        <p:spPr bwMode="auto">
          <a:xfrm flipH="1">
            <a:off x="2463800" y="3335338"/>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0" name="Line 25"/>
          <p:cNvSpPr>
            <a:spLocks noChangeShapeType="1"/>
          </p:cNvSpPr>
          <p:nvPr/>
        </p:nvSpPr>
        <p:spPr bwMode="auto">
          <a:xfrm>
            <a:off x="1968500" y="3563938"/>
            <a:ext cx="0"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1" name="Line 26"/>
          <p:cNvSpPr>
            <a:spLocks noChangeShapeType="1"/>
          </p:cNvSpPr>
          <p:nvPr/>
        </p:nvSpPr>
        <p:spPr bwMode="auto">
          <a:xfrm>
            <a:off x="1320800" y="3563938"/>
            <a:ext cx="134938"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2" name="Line 27"/>
          <p:cNvSpPr>
            <a:spLocks noChangeShapeType="1"/>
          </p:cNvSpPr>
          <p:nvPr/>
        </p:nvSpPr>
        <p:spPr bwMode="auto">
          <a:xfrm flipH="1">
            <a:off x="1130300" y="3563938"/>
            <a:ext cx="112713"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3" name="Line 28"/>
          <p:cNvSpPr>
            <a:spLocks noChangeShapeType="1"/>
          </p:cNvSpPr>
          <p:nvPr/>
        </p:nvSpPr>
        <p:spPr bwMode="auto">
          <a:xfrm>
            <a:off x="2235200" y="2751138"/>
            <a:ext cx="609600" cy="5842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194" name="Line 29"/>
          <p:cNvSpPr>
            <a:spLocks noChangeShapeType="1"/>
          </p:cNvSpPr>
          <p:nvPr/>
        </p:nvSpPr>
        <p:spPr bwMode="auto">
          <a:xfrm flipH="1">
            <a:off x="1347788" y="2751138"/>
            <a:ext cx="658812" cy="5842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9390" name="Rectangle 30"/>
          <p:cNvSpPr>
            <a:spLocks noChangeArrowheads="1"/>
          </p:cNvSpPr>
          <p:nvPr/>
        </p:nvSpPr>
        <p:spPr bwMode="auto">
          <a:xfrm>
            <a:off x="1908175" y="476250"/>
            <a:ext cx="5688013" cy="609600"/>
          </a:xfrm>
          <a:prstGeom prst="rect">
            <a:avLst/>
          </a:prstGeom>
          <a:noFill/>
          <a:ln w="9525">
            <a:noFill/>
            <a:miter lim="800000"/>
          </a:ln>
          <a:effectLst/>
        </p:spPr>
        <p:txBody>
          <a:bodyPr lIns="112947" tIns="56473" rIns="112947" bIns="56473" anchor="ctr"/>
          <a:lstStyle/>
          <a:p>
            <a:pPr defTabSz="1129030" eaLnBrk="1" fontAlgn="auto" hangingPunct="1">
              <a:spcBef>
                <a:spcPts val="0"/>
              </a:spcBef>
              <a:spcAft>
                <a:spcPts val="0"/>
              </a:spcAft>
              <a:defRPr/>
            </a:pPr>
            <a:r>
              <a:rPr lang="zh-CN" altLang="en-US" sz="3200" b="1" u="sng">
                <a:solidFill>
                  <a:srgbClr val="0000CC"/>
                </a:solidFill>
                <a:effectLst>
                  <a:outerShdw blurRad="38100" dist="38100" dir="2700000" algn="tl">
                    <a:srgbClr val="C0C0C0"/>
                  </a:outerShdw>
                </a:effectLst>
                <a:latin typeface="Times New Roman" panose="02020603050405020304" charset="0"/>
                <a:ea typeface="仿宋_GB2312" pitchFamily="49" charset="-122"/>
              </a:rPr>
              <a:t>非线性结构</a:t>
            </a:r>
            <a:r>
              <a:rPr lang="en-US" altLang="zh-CN" sz="3200" b="1" u="sng">
                <a:solidFill>
                  <a:srgbClr val="0000CC"/>
                </a:solidFill>
                <a:effectLst>
                  <a:outerShdw blurRad="38100" dist="38100" dir="2700000" algn="tl">
                    <a:srgbClr val="C0C0C0"/>
                  </a:outerShdw>
                </a:effectLst>
                <a:latin typeface="Times New Roman" panose="02020603050405020304" charset="0"/>
                <a:ea typeface="仿宋_GB2312" pitchFamily="49" charset="-122"/>
              </a:rPr>
              <a:t>——</a:t>
            </a:r>
            <a:r>
              <a:rPr lang="zh-CN" altLang="en-US" sz="3200" b="1" u="sng">
                <a:solidFill>
                  <a:srgbClr val="0000CC"/>
                </a:solidFill>
                <a:effectLst>
                  <a:outerShdw blurRad="38100" dist="38100" dir="2700000" algn="tl">
                    <a:srgbClr val="C0C0C0"/>
                  </a:outerShdw>
                </a:effectLst>
                <a:latin typeface="Times New Roman" panose="02020603050405020304" charset="0"/>
                <a:ea typeface="仿宋_GB2312" pitchFamily="49" charset="-122"/>
              </a:rPr>
              <a:t>层次结构</a:t>
            </a:r>
            <a:endParaRPr lang="zh-CN" altLang="en-US" sz="3600">
              <a:solidFill>
                <a:srgbClr val="0000CC"/>
              </a:solidFill>
              <a:latin typeface="Times New Roman" panose="02020603050405020304" charset="0"/>
              <a:ea typeface="隶书" panose="02010509060101010101" pitchFamily="49" charset="-122"/>
            </a:endParaRPr>
          </a:p>
        </p:txBody>
      </p:sp>
      <p:sp>
        <p:nvSpPr>
          <p:cNvPr id="399391" name="Text Box 31"/>
          <p:cNvSpPr txBox="1">
            <a:spLocks noChangeArrowheads="1"/>
          </p:cNvSpPr>
          <p:nvPr/>
        </p:nvSpPr>
        <p:spPr bwMode="auto">
          <a:xfrm>
            <a:off x="1165225" y="1157288"/>
            <a:ext cx="7734300" cy="603885"/>
          </a:xfrm>
          <a:prstGeom prst="rect">
            <a:avLst/>
          </a:prstGeom>
          <a:noFill/>
          <a:ln w="9525">
            <a:noFill/>
            <a:miter lim="800000"/>
          </a:ln>
          <a:effectLst/>
        </p:spPr>
        <p:txBody>
          <a:bodyPr lIns="112947" tIns="56473" rIns="112947" bIns="56473">
            <a:spAutoFit/>
          </a:bodyPr>
          <a:lstStyle/>
          <a:p>
            <a:pPr defTabSz="1129030" eaLnBrk="1" fontAlgn="auto" hangingPunct="1">
              <a:spcBef>
                <a:spcPts val="0"/>
              </a:spcBef>
              <a:spcAft>
                <a:spcPts val="0"/>
              </a:spcAft>
              <a:defRPr/>
            </a:pPr>
            <a:r>
              <a:rPr kumimoji="1" lang="zh-CN" altLang="en-US" sz="3200" b="1">
                <a:solidFill>
                  <a:srgbClr val="FF6600"/>
                </a:solidFill>
                <a:effectLst>
                  <a:outerShdw blurRad="38100" dist="38100" dir="2700000" algn="tl">
                    <a:srgbClr val="C0C0C0"/>
                  </a:outerShdw>
                </a:effectLst>
                <a:latin typeface="仿宋_GB2312" pitchFamily="49" charset="-122"/>
                <a:ea typeface="仿宋_GB2312" pitchFamily="49" charset="-122"/>
              </a:rPr>
              <a:t>   树           		</a:t>
            </a:r>
            <a:r>
              <a:rPr kumimoji="1" lang="en-US" altLang="zh-CN" sz="3200" b="1">
                <a:solidFill>
                  <a:srgbClr val="FF6600"/>
                </a:solidFill>
                <a:effectLst>
                  <a:outerShdw blurRad="38100" dist="38100" dir="2700000" algn="tl">
                    <a:srgbClr val="C0C0C0"/>
                  </a:outerShdw>
                </a:effectLst>
                <a:latin typeface="仿宋_GB2312" pitchFamily="49" charset="-122"/>
                <a:ea typeface="仿宋_GB2312" pitchFamily="49" charset="-122"/>
              </a:rPr>
              <a:t>  </a:t>
            </a:r>
            <a:r>
              <a:rPr kumimoji="1" lang="zh-CN" altLang="en-US" sz="3200" b="1">
                <a:solidFill>
                  <a:srgbClr val="FF6600"/>
                </a:solidFill>
                <a:effectLst>
                  <a:outerShdw blurRad="38100" dist="38100" dir="2700000" algn="tl">
                    <a:srgbClr val="C0C0C0"/>
                  </a:outerShdw>
                </a:effectLst>
                <a:latin typeface="仿宋_GB2312" pitchFamily="49" charset="-122"/>
                <a:ea typeface="仿宋_GB2312" pitchFamily="49" charset="-122"/>
              </a:rPr>
              <a:t>二叉树</a:t>
            </a:r>
            <a:endParaRPr kumimoji="1" lang="zh-CN" altLang="en-US" sz="3000">
              <a:latin typeface="Times New Roman" panose="02020603050405020304" charset="0"/>
              <a:ea typeface="隶书" panose="02010509060101010101" pitchFamily="49" charset="-122"/>
            </a:endParaRPr>
          </a:p>
        </p:txBody>
      </p:sp>
      <p:sp>
        <p:nvSpPr>
          <p:cNvPr id="50197" name="Oval 32"/>
          <p:cNvSpPr>
            <a:spLocks noChangeArrowheads="1"/>
          </p:cNvSpPr>
          <p:nvPr/>
        </p:nvSpPr>
        <p:spPr bwMode="auto">
          <a:xfrm>
            <a:off x="8636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198" name="Oval 33"/>
          <p:cNvSpPr>
            <a:spLocks noChangeArrowheads="1"/>
          </p:cNvSpPr>
          <p:nvPr/>
        </p:nvSpPr>
        <p:spPr bwMode="auto">
          <a:xfrm>
            <a:off x="13208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199" name="Oval 34"/>
          <p:cNvSpPr>
            <a:spLocks noChangeArrowheads="1"/>
          </p:cNvSpPr>
          <p:nvPr/>
        </p:nvSpPr>
        <p:spPr bwMode="auto">
          <a:xfrm>
            <a:off x="17780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0" name="Oval 35"/>
          <p:cNvSpPr>
            <a:spLocks noChangeArrowheads="1"/>
          </p:cNvSpPr>
          <p:nvPr/>
        </p:nvSpPr>
        <p:spPr bwMode="auto">
          <a:xfrm>
            <a:off x="22352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1" name="Oval 36"/>
          <p:cNvSpPr>
            <a:spLocks noChangeArrowheads="1"/>
          </p:cNvSpPr>
          <p:nvPr/>
        </p:nvSpPr>
        <p:spPr bwMode="auto">
          <a:xfrm>
            <a:off x="26924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2" name="Oval 37"/>
          <p:cNvSpPr>
            <a:spLocks noChangeArrowheads="1"/>
          </p:cNvSpPr>
          <p:nvPr/>
        </p:nvSpPr>
        <p:spPr bwMode="auto">
          <a:xfrm>
            <a:off x="3149600" y="3944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3" name="Oval 38"/>
          <p:cNvSpPr>
            <a:spLocks noChangeArrowheads="1"/>
          </p:cNvSpPr>
          <p:nvPr/>
        </p:nvSpPr>
        <p:spPr bwMode="auto">
          <a:xfrm>
            <a:off x="1549400" y="46307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4" name="Oval 39"/>
          <p:cNvSpPr>
            <a:spLocks noChangeArrowheads="1"/>
          </p:cNvSpPr>
          <p:nvPr/>
        </p:nvSpPr>
        <p:spPr bwMode="auto">
          <a:xfrm>
            <a:off x="2006600" y="46307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5" name="Oval 40"/>
          <p:cNvSpPr>
            <a:spLocks noChangeArrowheads="1"/>
          </p:cNvSpPr>
          <p:nvPr/>
        </p:nvSpPr>
        <p:spPr bwMode="auto">
          <a:xfrm>
            <a:off x="2463800" y="46307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6" name="Oval 41"/>
          <p:cNvSpPr>
            <a:spLocks noChangeArrowheads="1"/>
          </p:cNvSpPr>
          <p:nvPr/>
        </p:nvSpPr>
        <p:spPr bwMode="auto">
          <a:xfrm>
            <a:off x="1092200" y="46307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7" name="Oval 42"/>
          <p:cNvSpPr>
            <a:spLocks noChangeArrowheads="1"/>
          </p:cNvSpPr>
          <p:nvPr/>
        </p:nvSpPr>
        <p:spPr bwMode="auto">
          <a:xfrm>
            <a:off x="1092200" y="3182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8" name="Oval 43"/>
          <p:cNvSpPr>
            <a:spLocks noChangeArrowheads="1"/>
          </p:cNvSpPr>
          <p:nvPr/>
        </p:nvSpPr>
        <p:spPr bwMode="auto">
          <a:xfrm>
            <a:off x="1778000" y="3182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09" name="Oval 44"/>
          <p:cNvSpPr>
            <a:spLocks noChangeArrowheads="1"/>
          </p:cNvSpPr>
          <p:nvPr/>
        </p:nvSpPr>
        <p:spPr bwMode="auto">
          <a:xfrm>
            <a:off x="2692400" y="3182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10" name="Oval 45"/>
          <p:cNvSpPr>
            <a:spLocks noChangeArrowheads="1"/>
          </p:cNvSpPr>
          <p:nvPr/>
        </p:nvSpPr>
        <p:spPr bwMode="auto">
          <a:xfrm>
            <a:off x="1930400" y="2420938"/>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11" name="Text Box 46"/>
          <p:cNvSpPr txBox="1">
            <a:spLocks noChangeArrowheads="1"/>
          </p:cNvSpPr>
          <p:nvPr/>
        </p:nvSpPr>
        <p:spPr bwMode="auto">
          <a:xfrm>
            <a:off x="24130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14</a:t>
            </a:r>
            <a:endParaRPr kumimoji="1" lang="zh-CN" altLang="en-US" sz="3200">
              <a:latin typeface="Times New Roman" panose="02020603050405020304" charset="0"/>
              <a:ea typeface="隶书" panose="02010509060101010101" pitchFamily="49" charset="-122"/>
            </a:endParaRPr>
          </a:p>
        </p:txBody>
      </p:sp>
      <p:sp>
        <p:nvSpPr>
          <p:cNvPr id="50212" name="Text Box 47"/>
          <p:cNvSpPr txBox="1">
            <a:spLocks noChangeArrowheads="1"/>
          </p:cNvSpPr>
          <p:nvPr/>
        </p:nvSpPr>
        <p:spPr bwMode="auto">
          <a:xfrm>
            <a:off x="19558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13</a:t>
            </a:r>
            <a:endParaRPr kumimoji="1" lang="zh-CN" altLang="en-US" sz="3200">
              <a:latin typeface="Times New Roman" panose="02020603050405020304" charset="0"/>
              <a:ea typeface="隶书" panose="02010509060101010101" pitchFamily="49" charset="-122"/>
            </a:endParaRPr>
          </a:p>
        </p:txBody>
      </p:sp>
      <p:sp>
        <p:nvSpPr>
          <p:cNvPr id="50213" name="Text Box 48"/>
          <p:cNvSpPr txBox="1">
            <a:spLocks noChangeArrowheads="1"/>
          </p:cNvSpPr>
          <p:nvPr/>
        </p:nvSpPr>
        <p:spPr bwMode="auto">
          <a:xfrm>
            <a:off x="14986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12</a:t>
            </a:r>
            <a:endParaRPr kumimoji="1" lang="zh-CN" altLang="en-US" sz="3200">
              <a:latin typeface="Times New Roman" panose="02020603050405020304" charset="0"/>
              <a:ea typeface="隶书" panose="02010509060101010101" pitchFamily="49" charset="-122"/>
            </a:endParaRPr>
          </a:p>
        </p:txBody>
      </p:sp>
      <p:sp>
        <p:nvSpPr>
          <p:cNvPr id="50214" name="Text Box 49"/>
          <p:cNvSpPr txBox="1">
            <a:spLocks noChangeArrowheads="1"/>
          </p:cNvSpPr>
          <p:nvPr/>
        </p:nvSpPr>
        <p:spPr bwMode="auto">
          <a:xfrm>
            <a:off x="1054100" y="4630738"/>
            <a:ext cx="466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11</a:t>
            </a:r>
            <a:endParaRPr kumimoji="1" lang="zh-CN" altLang="en-US" sz="3200">
              <a:latin typeface="Times New Roman" panose="02020603050405020304" charset="0"/>
              <a:ea typeface="隶书" panose="02010509060101010101" pitchFamily="49" charset="-122"/>
            </a:endParaRPr>
          </a:p>
        </p:txBody>
      </p:sp>
      <p:sp>
        <p:nvSpPr>
          <p:cNvPr id="50215" name="Text Box 50"/>
          <p:cNvSpPr txBox="1">
            <a:spLocks noChangeArrowheads="1"/>
          </p:cNvSpPr>
          <p:nvPr/>
        </p:nvSpPr>
        <p:spPr bwMode="auto">
          <a:xfrm>
            <a:off x="1968500" y="2420938"/>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0216" name="Text Box 51"/>
          <p:cNvSpPr txBox="1">
            <a:spLocks noChangeArrowheads="1"/>
          </p:cNvSpPr>
          <p:nvPr/>
        </p:nvSpPr>
        <p:spPr bwMode="auto">
          <a:xfrm>
            <a:off x="1130300" y="3167063"/>
            <a:ext cx="325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50217" name="Text Box 52"/>
          <p:cNvSpPr txBox="1">
            <a:spLocks noChangeArrowheads="1"/>
          </p:cNvSpPr>
          <p:nvPr/>
        </p:nvSpPr>
        <p:spPr bwMode="auto">
          <a:xfrm>
            <a:off x="1795463" y="313531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3</a:t>
            </a:r>
            <a:endParaRPr kumimoji="1" lang="zh-CN" altLang="en-US" sz="2400">
              <a:latin typeface="Times New Roman" panose="02020603050405020304" charset="0"/>
              <a:ea typeface="隶书" panose="02010509060101010101" pitchFamily="49" charset="-122"/>
            </a:endParaRPr>
          </a:p>
        </p:txBody>
      </p:sp>
      <p:sp>
        <p:nvSpPr>
          <p:cNvPr id="50218" name="Text Box 53"/>
          <p:cNvSpPr txBox="1">
            <a:spLocks noChangeArrowheads="1"/>
          </p:cNvSpPr>
          <p:nvPr/>
        </p:nvSpPr>
        <p:spPr bwMode="auto">
          <a:xfrm>
            <a:off x="2705100" y="313213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4</a:t>
            </a:r>
            <a:endParaRPr kumimoji="1" lang="zh-CN" altLang="en-US" sz="2400">
              <a:latin typeface="Times New Roman" panose="02020603050405020304" charset="0"/>
              <a:ea typeface="隶书" panose="02010509060101010101" pitchFamily="49" charset="-122"/>
            </a:endParaRPr>
          </a:p>
        </p:txBody>
      </p:sp>
      <p:sp>
        <p:nvSpPr>
          <p:cNvPr id="50219" name="Text Box 54"/>
          <p:cNvSpPr txBox="1">
            <a:spLocks noChangeArrowheads="1"/>
          </p:cNvSpPr>
          <p:nvPr/>
        </p:nvSpPr>
        <p:spPr bwMode="auto">
          <a:xfrm>
            <a:off x="889000" y="38941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5</a:t>
            </a:r>
          </a:p>
        </p:txBody>
      </p:sp>
      <p:sp>
        <p:nvSpPr>
          <p:cNvPr id="50220" name="Text Box 55"/>
          <p:cNvSpPr txBox="1">
            <a:spLocks noChangeArrowheads="1"/>
          </p:cNvSpPr>
          <p:nvPr/>
        </p:nvSpPr>
        <p:spPr bwMode="auto">
          <a:xfrm>
            <a:off x="1347788" y="38941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6</a:t>
            </a:r>
          </a:p>
        </p:txBody>
      </p:sp>
      <p:sp>
        <p:nvSpPr>
          <p:cNvPr id="50221" name="Text Box 56"/>
          <p:cNvSpPr txBox="1">
            <a:spLocks noChangeArrowheads="1"/>
          </p:cNvSpPr>
          <p:nvPr/>
        </p:nvSpPr>
        <p:spPr bwMode="auto">
          <a:xfrm>
            <a:off x="1804988" y="39068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7</a:t>
            </a:r>
          </a:p>
        </p:txBody>
      </p:sp>
      <p:sp>
        <p:nvSpPr>
          <p:cNvPr id="50222" name="Text Box 57"/>
          <p:cNvSpPr txBox="1">
            <a:spLocks noChangeArrowheads="1"/>
          </p:cNvSpPr>
          <p:nvPr/>
        </p:nvSpPr>
        <p:spPr bwMode="auto">
          <a:xfrm>
            <a:off x="2249488" y="39068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8</a:t>
            </a:r>
          </a:p>
        </p:txBody>
      </p:sp>
      <p:sp>
        <p:nvSpPr>
          <p:cNvPr id="50223" name="Text Box 58"/>
          <p:cNvSpPr txBox="1">
            <a:spLocks noChangeArrowheads="1"/>
          </p:cNvSpPr>
          <p:nvPr/>
        </p:nvSpPr>
        <p:spPr bwMode="auto">
          <a:xfrm>
            <a:off x="2719388" y="39068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9</a:t>
            </a:r>
          </a:p>
        </p:txBody>
      </p:sp>
      <p:sp>
        <p:nvSpPr>
          <p:cNvPr id="50224" name="Text Box 59"/>
          <p:cNvSpPr txBox="1">
            <a:spLocks noChangeArrowheads="1"/>
          </p:cNvSpPr>
          <p:nvPr/>
        </p:nvSpPr>
        <p:spPr bwMode="auto">
          <a:xfrm>
            <a:off x="3098800" y="3944938"/>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10</a:t>
            </a:r>
            <a:endParaRPr kumimoji="1" lang="zh-CN" altLang="en-US" sz="2400" b="1">
              <a:solidFill>
                <a:schemeClr val="bg2"/>
              </a:solidFill>
              <a:latin typeface="Arial" panose="020B0604020202020204" pitchFamily="34" charset="0"/>
              <a:ea typeface="隶书" panose="02010509060101010101" pitchFamily="49" charset="-122"/>
            </a:endParaRPr>
          </a:p>
        </p:txBody>
      </p:sp>
      <p:sp>
        <p:nvSpPr>
          <p:cNvPr id="50225" name="Line 60"/>
          <p:cNvSpPr>
            <a:spLocks noChangeShapeType="1"/>
          </p:cNvSpPr>
          <p:nvPr/>
        </p:nvSpPr>
        <p:spPr bwMode="auto">
          <a:xfrm flipH="1">
            <a:off x="2006600" y="2786063"/>
            <a:ext cx="104775" cy="39687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6" name="Line 61"/>
          <p:cNvSpPr>
            <a:spLocks noChangeShapeType="1"/>
          </p:cNvSpPr>
          <p:nvPr/>
        </p:nvSpPr>
        <p:spPr bwMode="auto">
          <a:xfrm>
            <a:off x="2879725" y="3563938"/>
            <a:ext cx="0" cy="3810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7" name="Line 62"/>
          <p:cNvSpPr>
            <a:spLocks noChangeShapeType="1"/>
          </p:cNvSpPr>
          <p:nvPr/>
        </p:nvSpPr>
        <p:spPr bwMode="auto">
          <a:xfrm flipH="1">
            <a:off x="1804988" y="4325938"/>
            <a:ext cx="125412" cy="304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8" name="Line 63"/>
          <p:cNvSpPr>
            <a:spLocks noChangeShapeType="1"/>
          </p:cNvSpPr>
          <p:nvPr/>
        </p:nvSpPr>
        <p:spPr bwMode="auto">
          <a:xfrm>
            <a:off x="2006600" y="4325938"/>
            <a:ext cx="142875" cy="304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29" name="Oval 64"/>
          <p:cNvSpPr>
            <a:spLocks noChangeArrowheads="1"/>
          </p:cNvSpPr>
          <p:nvPr/>
        </p:nvSpPr>
        <p:spPr bwMode="auto">
          <a:xfrm>
            <a:off x="5347018" y="46529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0" name="Oval 65"/>
          <p:cNvSpPr>
            <a:spLocks noChangeArrowheads="1"/>
          </p:cNvSpPr>
          <p:nvPr/>
        </p:nvSpPr>
        <p:spPr bwMode="auto">
          <a:xfrm>
            <a:off x="5804218" y="46529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1" name="Oval 66"/>
          <p:cNvSpPr>
            <a:spLocks noChangeArrowheads="1"/>
          </p:cNvSpPr>
          <p:nvPr/>
        </p:nvSpPr>
        <p:spPr bwMode="auto">
          <a:xfrm>
            <a:off x="6032818" y="3205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2" name="Oval 67"/>
          <p:cNvSpPr>
            <a:spLocks noChangeArrowheads="1"/>
          </p:cNvSpPr>
          <p:nvPr/>
        </p:nvSpPr>
        <p:spPr bwMode="auto">
          <a:xfrm>
            <a:off x="5575618" y="3967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3" name="Oval 68"/>
          <p:cNvSpPr>
            <a:spLocks noChangeArrowheads="1"/>
          </p:cNvSpPr>
          <p:nvPr/>
        </p:nvSpPr>
        <p:spPr bwMode="auto">
          <a:xfrm>
            <a:off x="6718618" y="46529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4" name="Oval 69"/>
          <p:cNvSpPr>
            <a:spLocks noChangeArrowheads="1"/>
          </p:cNvSpPr>
          <p:nvPr/>
        </p:nvSpPr>
        <p:spPr bwMode="auto">
          <a:xfrm>
            <a:off x="6490018" y="3967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5" name="Oval 70"/>
          <p:cNvSpPr>
            <a:spLocks noChangeArrowheads="1"/>
          </p:cNvSpPr>
          <p:nvPr/>
        </p:nvSpPr>
        <p:spPr bwMode="auto">
          <a:xfrm>
            <a:off x="6947218" y="25193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6" name="Oval 73"/>
          <p:cNvSpPr>
            <a:spLocks noChangeArrowheads="1"/>
          </p:cNvSpPr>
          <p:nvPr/>
        </p:nvSpPr>
        <p:spPr bwMode="auto">
          <a:xfrm>
            <a:off x="7861618" y="3205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7" name="Oval 79"/>
          <p:cNvSpPr>
            <a:spLocks noChangeArrowheads="1"/>
          </p:cNvSpPr>
          <p:nvPr/>
        </p:nvSpPr>
        <p:spPr bwMode="auto">
          <a:xfrm>
            <a:off x="7404418" y="3967163"/>
            <a:ext cx="381000" cy="381000"/>
          </a:xfrm>
          <a:prstGeom prst="ellipse">
            <a:avLst/>
          </a:prstGeom>
          <a:solidFill>
            <a:schemeClr val="accent1"/>
          </a:solidFill>
          <a:ln w="28575">
            <a:solidFill>
              <a:srgbClr val="FF0000"/>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0238" name="Text Box 91"/>
          <p:cNvSpPr txBox="1">
            <a:spLocks noChangeArrowheads="1"/>
          </p:cNvSpPr>
          <p:nvPr/>
        </p:nvSpPr>
        <p:spPr bwMode="auto">
          <a:xfrm>
            <a:off x="6745605" y="46148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9</a:t>
            </a:r>
          </a:p>
        </p:txBody>
      </p:sp>
      <p:sp>
        <p:nvSpPr>
          <p:cNvPr id="50239" name="Text Box 92"/>
          <p:cNvSpPr txBox="1">
            <a:spLocks noChangeArrowheads="1"/>
          </p:cNvSpPr>
          <p:nvPr/>
        </p:nvSpPr>
        <p:spPr bwMode="auto">
          <a:xfrm>
            <a:off x="5831205" y="46021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8</a:t>
            </a:r>
          </a:p>
        </p:txBody>
      </p:sp>
      <p:sp>
        <p:nvSpPr>
          <p:cNvPr id="50240" name="Text Box 93"/>
          <p:cNvSpPr txBox="1">
            <a:spLocks noChangeArrowheads="1"/>
          </p:cNvSpPr>
          <p:nvPr/>
        </p:nvSpPr>
        <p:spPr bwMode="auto">
          <a:xfrm>
            <a:off x="5374005" y="46148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7</a:t>
            </a:r>
          </a:p>
        </p:txBody>
      </p:sp>
      <p:sp>
        <p:nvSpPr>
          <p:cNvPr id="50241" name="Text Box 94"/>
          <p:cNvSpPr txBox="1">
            <a:spLocks noChangeArrowheads="1"/>
          </p:cNvSpPr>
          <p:nvPr/>
        </p:nvSpPr>
        <p:spPr bwMode="auto">
          <a:xfrm>
            <a:off x="5601018" y="394176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4</a:t>
            </a:r>
            <a:endParaRPr kumimoji="1" lang="zh-CN" altLang="en-US" sz="2400">
              <a:latin typeface="Times New Roman" panose="02020603050405020304" charset="0"/>
              <a:ea typeface="隶书" panose="02010509060101010101" pitchFamily="49" charset="-122"/>
            </a:endParaRPr>
          </a:p>
        </p:txBody>
      </p:sp>
      <p:sp>
        <p:nvSpPr>
          <p:cNvPr id="50242" name="Text Box 95"/>
          <p:cNvSpPr txBox="1">
            <a:spLocks noChangeArrowheads="1"/>
          </p:cNvSpPr>
          <p:nvPr/>
        </p:nvSpPr>
        <p:spPr bwMode="auto">
          <a:xfrm>
            <a:off x="6515418" y="392906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5</a:t>
            </a:r>
          </a:p>
        </p:txBody>
      </p:sp>
      <p:sp>
        <p:nvSpPr>
          <p:cNvPr id="50243" name="Text Box 96"/>
          <p:cNvSpPr txBox="1">
            <a:spLocks noChangeArrowheads="1"/>
          </p:cNvSpPr>
          <p:nvPr/>
        </p:nvSpPr>
        <p:spPr bwMode="auto">
          <a:xfrm>
            <a:off x="7418705" y="3916363"/>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6</a:t>
            </a:r>
          </a:p>
        </p:txBody>
      </p:sp>
      <p:sp>
        <p:nvSpPr>
          <p:cNvPr id="50244" name="Text Box 98"/>
          <p:cNvSpPr txBox="1">
            <a:spLocks noChangeArrowheads="1"/>
          </p:cNvSpPr>
          <p:nvPr/>
        </p:nvSpPr>
        <p:spPr bwMode="auto">
          <a:xfrm>
            <a:off x="6070918" y="3189288"/>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dirty="0">
                <a:solidFill>
                  <a:schemeClr val="bg2"/>
                </a:solidFill>
                <a:latin typeface="Arial" panose="020B0604020202020204" pitchFamily="34" charset="0"/>
                <a:ea typeface="隶书" panose="02010509060101010101" pitchFamily="49" charset="-122"/>
              </a:rPr>
              <a:t>2</a:t>
            </a:r>
            <a:endParaRPr kumimoji="1" lang="zh-CN" altLang="en-US" sz="3200" dirty="0">
              <a:latin typeface="Times New Roman" panose="02020603050405020304" charset="0"/>
              <a:ea typeface="隶书" panose="02010509060101010101" pitchFamily="49" charset="-122"/>
            </a:endParaRPr>
          </a:p>
        </p:txBody>
      </p:sp>
      <p:sp>
        <p:nvSpPr>
          <p:cNvPr id="50245" name="Text Box 99"/>
          <p:cNvSpPr txBox="1">
            <a:spLocks noChangeArrowheads="1"/>
          </p:cNvSpPr>
          <p:nvPr/>
        </p:nvSpPr>
        <p:spPr bwMode="auto">
          <a:xfrm>
            <a:off x="7879080" y="3157538"/>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chemeClr val="bg2"/>
                </a:solidFill>
                <a:latin typeface="Arial" panose="020B0604020202020204" pitchFamily="34" charset="0"/>
                <a:ea typeface="隶书" panose="02010509060101010101" pitchFamily="49" charset="-122"/>
              </a:rPr>
              <a:t>3</a:t>
            </a:r>
            <a:endParaRPr kumimoji="1" lang="zh-CN" altLang="en-US" sz="2400">
              <a:latin typeface="Times New Roman" panose="02020603050405020304" charset="0"/>
              <a:ea typeface="隶书" panose="02010509060101010101" pitchFamily="49" charset="-122"/>
            </a:endParaRPr>
          </a:p>
        </p:txBody>
      </p:sp>
      <p:sp>
        <p:nvSpPr>
          <p:cNvPr id="50246" name="Text Box 101"/>
          <p:cNvSpPr txBox="1">
            <a:spLocks noChangeArrowheads="1"/>
          </p:cNvSpPr>
          <p:nvPr/>
        </p:nvSpPr>
        <p:spPr bwMode="auto">
          <a:xfrm>
            <a:off x="6985318" y="2519363"/>
            <a:ext cx="325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a:solidFill>
                  <a:schemeClr val="bg2"/>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49169" name="Text Box 110"/>
          <p:cNvSpPr txBox="1">
            <a:spLocks noChangeArrowheads="1"/>
          </p:cNvSpPr>
          <p:nvPr/>
        </p:nvSpPr>
        <p:spPr bwMode="auto">
          <a:xfrm>
            <a:off x="3853180" y="4868228"/>
            <a:ext cx="10048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前驱</a:t>
            </a:r>
            <a:endParaRPr kumimoji="1" lang="en-US" altLang="zh-CN" sz="3200">
              <a:latin typeface="Times New Roman" panose="02020603050405020304" charset="0"/>
              <a:ea typeface="隶书" panose="02010509060101010101" pitchFamily="49" charset="-122"/>
            </a:endParaRPr>
          </a:p>
        </p:txBody>
      </p:sp>
      <p:sp>
        <p:nvSpPr>
          <p:cNvPr id="2" name="Oval 101"/>
          <p:cNvSpPr>
            <a:spLocks noChangeArrowheads="1"/>
          </p:cNvSpPr>
          <p:nvPr/>
        </p:nvSpPr>
        <p:spPr bwMode="auto">
          <a:xfrm>
            <a:off x="3824605" y="4868228"/>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3" name="Line 104"/>
          <p:cNvSpPr>
            <a:spLocks noChangeShapeType="1"/>
          </p:cNvSpPr>
          <p:nvPr/>
        </p:nvSpPr>
        <p:spPr bwMode="auto">
          <a:xfrm flipH="1">
            <a:off x="3686810" y="5414645"/>
            <a:ext cx="404495" cy="494030"/>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 name="Text Box 110"/>
          <p:cNvSpPr txBox="1">
            <a:spLocks noChangeArrowheads="1"/>
          </p:cNvSpPr>
          <p:nvPr/>
        </p:nvSpPr>
        <p:spPr bwMode="auto">
          <a:xfrm>
            <a:off x="3197225" y="5948363"/>
            <a:ext cx="10048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后继</a:t>
            </a:r>
            <a:endParaRPr kumimoji="1" lang="en-US" altLang="zh-CN" sz="3200">
              <a:latin typeface="Times New Roman" panose="02020603050405020304" charset="0"/>
              <a:ea typeface="隶书" panose="02010509060101010101" pitchFamily="49" charset="-122"/>
            </a:endParaRPr>
          </a:p>
        </p:txBody>
      </p:sp>
      <p:sp>
        <p:nvSpPr>
          <p:cNvPr id="49173" name="Oval 101"/>
          <p:cNvSpPr>
            <a:spLocks noChangeArrowheads="1"/>
          </p:cNvSpPr>
          <p:nvPr/>
        </p:nvSpPr>
        <p:spPr bwMode="auto">
          <a:xfrm>
            <a:off x="3168650" y="5948363"/>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7" name="Line 104"/>
          <p:cNvSpPr>
            <a:spLocks noChangeShapeType="1"/>
          </p:cNvSpPr>
          <p:nvPr/>
        </p:nvSpPr>
        <p:spPr bwMode="auto">
          <a:xfrm>
            <a:off x="4641215" y="5375275"/>
            <a:ext cx="522605" cy="534035"/>
          </a:xfrm>
          <a:prstGeom prst="line">
            <a:avLst/>
          </a:prstGeom>
          <a:noFill/>
          <a:ln w="28575">
            <a:solidFill>
              <a:srgbClr val="0000CC"/>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Text Box 110"/>
          <p:cNvSpPr txBox="1">
            <a:spLocks noChangeArrowheads="1"/>
          </p:cNvSpPr>
          <p:nvPr/>
        </p:nvSpPr>
        <p:spPr bwMode="auto">
          <a:xfrm>
            <a:off x="4500245" y="5908993"/>
            <a:ext cx="10048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a:latin typeface="Times New Roman" panose="02020603050405020304" charset="0"/>
                <a:ea typeface="隶书" panose="02010509060101010101" pitchFamily="49" charset="-122"/>
              </a:rPr>
              <a:t>后继</a:t>
            </a:r>
            <a:endParaRPr kumimoji="1" lang="en-US" altLang="zh-CN" sz="3200">
              <a:latin typeface="Times New Roman" panose="02020603050405020304" charset="0"/>
              <a:ea typeface="隶书" panose="02010509060101010101" pitchFamily="49" charset="-122"/>
            </a:endParaRPr>
          </a:p>
        </p:txBody>
      </p:sp>
      <p:sp>
        <p:nvSpPr>
          <p:cNvPr id="9" name="Oval 101"/>
          <p:cNvSpPr>
            <a:spLocks noChangeArrowheads="1"/>
          </p:cNvSpPr>
          <p:nvPr/>
        </p:nvSpPr>
        <p:spPr bwMode="auto">
          <a:xfrm>
            <a:off x="4500245" y="5928678"/>
            <a:ext cx="1033463" cy="546100"/>
          </a:xfrm>
          <a:prstGeom prst="ellipse">
            <a:avLst/>
          </a:prstGeom>
          <a:noFill/>
          <a:ln w="28575">
            <a:solidFill>
              <a:srgbClr val="0000CC"/>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2"/>
          <p:cNvSpPr>
            <a:spLocks noChangeShapeType="1"/>
          </p:cNvSpPr>
          <p:nvPr/>
        </p:nvSpPr>
        <p:spPr bwMode="auto">
          <a:xfrm>
            <a:off x="2971800" y="2209800"/>
            <a:ext cx="762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3" name="Line 3"/>
          <p:cNvSpPr>
            <a:spLocks noChangeShapeType="1"/>
          </p:cNvSpPr>
          <p:nvPr/>
        </p:nvSpPr>
        <p:spPr bwMode="auto">
          <a:xfrm flipV="1">
            <a:off x="1981200" y="2209800"/>
            <a:ext cx="762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4" name="Line 4"/>
          <p:cNvSpPr>
            <a:spLocks noChangeShapeType="1"/>
          </p:cNvSpPr>
          <p:nvPr/>
        </p:nvSpPr>
        <p:spPr bwMode="auto">
          <a:xfrm>
            <a:off x="3962400" y="3124200"/>
            <a:ext cx="3048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5" name="Line 5"/>
          <p:cNvSpPr>
            <a:spLocks noChangeShapeType="1"/>
          </p:cNvSpPr>
          <p:nvPr/>
        </p:nvSpPr>
        <p:spPr bwMode="auto">
          <a:xfrm flipH="1">
            <a:off x="3505200" y="3124200"/>
            <a:ext cx="3048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6" name="Line 6"/>
          <p:cNvSpPr>
            <a:spLocks noChangeShapeType="1"/>
          </p:cNvSpPr>
          <p:nvPr/>
        </p:nvSpPr>
        <p:spPr bwMode="auto">
          <a:xfrm flipH="1">
            <a:off x="31242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7" name="Line 7"/>
          <p:cNvSpPr>
            <a:spLocks noChangeShapeType="1"/>
          </p:cNvSpPr>
          <p:nvPr/>
        </p:nvSpPr>
        <p:spPr bwMode="auto">
          <a:xfrm>
            <a:off x="23622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8" name="Line 8"/>
          <p:cNvSpPr>
            <a:spLocks noChangeShapeType="1"/>
          </p:cNvSpPr>
          <p:nvPr/>
        </p:nvSpPr>
        <p:spPr bwMode="auto">
          <a:xfrm>
            <a:off x="1905000" y="3048000"/>
            <a:ext cx="3048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9" name="Line 9"/>
          <p:cNvSpPr>
            <a:spLocks noChangeShapeType="1"/>
          </p:cNvSpPr>
          <p:nvPr/>
        </p:nvSpPr>
        <p:spPr bwMode="auto">
          <a:xfrm flipH="1">
            <a:off x="1371600" y="3124200"/>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0" name="Line 10"/>
          <p:cNvSpPr>
            <a:spLocks noChangeShapeType="1"/>
          </p:cNvSpPr>
          <p:nvPr/>
        </p:nvSpPr>
        <p:spPr bwMode="auto">
          <a:xfrm>
            <a:off x="1371600" y="4038600"/>
            <a:ext cx="1524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1" name="Line 11"/>
          <p:cNvSpPr>
            <a:spLocks noChangeShapeType="1"/>
          </p:cNvSpPr>
          <p:nvPr/>
        </p:nvSpPr>
        <p:spPr bwMode="auto">
          <a:xfrm flipH="1">
            <a:off x="2057400" y="4038600"/>
            <a:ext cx="1524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2" name="Line 12"/>
          <p:cNvSpPr>
            <a:spLocks noChangeShapeType="1"/>
          </p:cNvSpPr>
          <p:nvPr/>
        </p:nvSpPr>
        <p:spPr bwMode="auto">
          <a:xfrm flipH="1">
            <a:off x="9906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4077" name="Rectangle 13"/>
          <p:cNvSpPr>
            <a:spLocks noChangeArrowheads="1"/>
          </p:cNvSpPr>
          <p:nvPr/>
        </p:nvSpPr>
        <p:spPr bwMode="auto">
          <a:xfrm>
            <a:off x="2339975" y="1052513"/>
            <a:ext cx="5105400" cy="762000"/>
          </a:xfrm>
          <a:prstGeom prst="rect">
            <a:avLst/>
          </a:prstGeom>
          <a:noFill/>
          <a:ln w="9525">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300" b="1">
                <a:solidFill>
                  <a:srgbClr val="FF6600"/>
                </a:solidFill>
                <a:effectLst>
                  <a:outerShdw blurRad="38100" dist="38100" dir="2700000" algn="tl">
                    <a:srgbClr val="C0C0C0"/>
                  </a:outerShdw>
                </a:effectLst>
                <a:latin typeface="Times New Roman" panose="02020603050405020304" charset="0"/>
                <a:ea typeface="仿宋_GB2312" pitchFamily="49" charset="-122"/>
              </a:rPr>
              <a:t>堆（特殊的树结构）</a:t>
            </a:r>
            <a:endParaRPr lang="zh-CN" altLang="en-US" sz="4800" b="1">
              <a:solidFill>
                <a:srgbClr val="FF6600"/>
              </a:solidFill>
              <a:effectLst>
                <a:outerShdw blurRad="38100" dist="38100" dir="2700000" algn="tl">
                  <a:srgbClr val="C0C0C0"/>
                </a:outerShdw>
              </a:effectLst>
              <a:latin typeface="Times New Roman" panose="02020603050405020304" charset="0"/>
              <a:ea typeface="仿宋_GB2312" pitchFamily="49" charset="-122"/>
            </a:endParaRPr>
          </a:p>
        </p:txBody>
      </p:sp>
      <p:sp>
        <p:nvSpPr>
          <p:cNvPr id="344078" name="Text Box 14"/>
          <p:cNvSpPr txBox="1">
            <a:spLocks noChangeArrowheads="1"/>
          </p:cNvSpPr>
          <p:nvPr/>
        </p:nvSpPr>
        <p:spPr bwMode="auto">
          <a:xfrm>
            <a:off x="962025" y="5394325"/>
            <a:ext cx="5883494" cy="668047"/>
          </a:xfrm>
          <a:prstGeom prst="rect">
            <a:avLst/>
          </a:prstGeom>
          <a:noFill/>
          <a:ln w="9525">
            <a:noFill/>
            <a:miter lim="800000"/>
          </a:ln>
          <a:effectLst/>
        </p:spPr>
        <p:txBody>
          <a:bodyPr wrap="none" lIns="112947" tIns="56473" rIns="112947" bIns="56473">
            <a:spAutoFit/>
          </a:bodyPr>
          <a:lstStyle/>
          <a:p>
            <a:pPr defTabSz="1129030" eaLnBrk="1" fontAlgn="auto" hangingPunct="1">
              <a:spcBef>
                <a:spcPts val="0"/>
              </a:spcBef>
              <a:spcAft>
                <a:spcPts val="0"/>
              </a:spcAft>
              <a:defRPr/>
            </a:pPr>
            <a:r>
              <a:rPr kumimoji="1" lang="zh-CN" altLang="zh-CN" sz="3600" b="1">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 “</a:t>
            </a:r>
            <a:r>
              <a:rPr kumimoji="1" lang="zh-CN" altLang="en-US" sz="3600" b="1">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最大”堆        </a:t>
            </a:r>
            <a:r>
              <a:rPr kumimoji="1" lang="zh-CN" altLang="zh-CN" sz="3600" b="1">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a:t>
            </a:r>
            <a:r>
              <a:rPr kumimoji="1" lang="zh-CN" altLang="en-US" sz="3600" b="1">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最小”堆</a:t>
            </a:r>
            <a:endParaRPr kumimoji="1" lang="zh-CN" altLang="en-US" sz="3500">
              <a:latin typeface="华文仿宋" panose="02010600040101010101" charset="-122"/>
              <a:ea typeface="华文仿宋" panose="02010600040101010101" charset="-122"/>
            </a:endParaRPr>
          </a:p>
        </p:txBody>
      </p:sp>
      <p:sp>
        <p:nvSpPr>
          <p:cNvPr id="344079" name="Oval 15"/>
          <p:cNvSpPr>
            <a:spLocks noChangeArrowheads="1"/>
          </p:cNvSpPr>
          <p:nvPr/>
        </p:nvSpPr>
        <p:spPr bwMode="auto">
          <a:xfrm>
            <a:off x="2667000" y="18288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16" name="Text Box 16"/>
          <p:cNvSpPr txBox="1">
            <a:spLocks noChangeArrowheads="1"/>
          </p:cNvSpPr>
          <p:nvPr/>
        </p:nvSpPr>
        <p:spPr bwMode="auto">
          <a:xfrm>
            <a:off x="2628900" y="18288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12</a:t>
            </a:r>
            <a:endParaRPr kumimoji="1" lang="zh-CN" altLang="en-US" sz="3200">
              <a:latin typeface="Times New Roman" panose="02020603050405020304" charset="0"/>
              <a:ea typeface="隶书" panose="02010509060101010101" pitchFamily="49" charset="-122"/>
            </a:endParaRPr>
          </a:p>
        </p:txBody>
      </p:sp>
      <p:sp>
        <p:nvSpPr>
          <p:cNvPr id="344081" name="Oval 17"/>
          <p:cNvSpPr>
            <a:spLocks noChangeArrowheads="1"/>
          </p:cNvSpPr>
          <p:nvPr/>
        </p:nvSpPr>
        <p:spPr bwMode="auto">
          <a:xfrm>
            <a:off x="7620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82" name="Oval 18"/>
          <p:cNvSpPr>
            <a:spLocks noChangeArrowheads="1"/>
          </p:cNvSpPr>
          <p:nvPr/>
        </p:nvSpPr>
        <p:spPr bwMode="auto">
          <a:xfrm>
            <a:off x="12954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83" name="Oval 19"/>
          <p:cNvSpPr>
            <a:spLocks noChangeArrowheads="1"/>
          </p:cNvSpPr>
          <p:nvPr/>
        </p:nvSpPr>
        <p:spPr bwMode="auto">
          <a:xfrm>
            <a:off x="18288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84" name="Oval 20"/>
          <p:cNvSpPr>
            <a:spLocks noChangeArrowheads="1"/>
          </p:cNvSpPr>
          <p:nvPr/>
        </p:nvSpPr>
        <p:spPr bwMode="auto">
          <a:xfrm>
            <a:off x="23622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85" name="Oval 21"/>
          <p:cNvSpPr>
            <a:spLocks noChangeArrowheads="1"/>
          </p:cNvSpPr>
          <p:nvPr/>
        </p:nvSpPr>
        <p:spPr bwMode="auto">
          <a:xfrm>
            <a:off x="28956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22" name="Text Box 22"/>
          <p:cNvSpPr txBox="1">
            <a:spLocks noChangeArrowheads="1"/>
          </p:cNvSpPr>
          <p:nvPr/>
        </p:nvSpPr>
        <p:spPr bwMode="auto">
          <a:xfrm>
            <a:off x="8382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charset="0"/>
              <a:ea typeface="隶书" panose="02010509060101010101" pitchFamily="49" charset="-122"/>
            </a:endParaRPr>
          </a:p>
        </p:txBody>
      </p:sp>
      <p:sp>
        <p:nvSpPr>
          <p:cNvPr id="51223" name="Text Box 23"/>
          <p:cNvSpPr txBox="1">
            <a:spLocks noChangeArrowheads="1"/>
          </p:cNvSpPr>
          <p:nvPr/>
        </p:nvSpPr>
        <p:spPr bwMode="auto">
          <a:xfrm>
            <a:off x="13589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1224" name="Text Box 24"/>
          <p:cNvSpPr txBox="1">
            <a:spLocks noChangeArrowheads="1"/>
          </p:cNvSpPr>
          <p:nvPr/>
        </p:nvSpPr>
        <p:spPr bwMode="auto">
          <a:xfrm>
            <a:off x="18923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charset="0"/>
              <a:ea typeface="隶书" panose="02010509060101010101" pitchFamily="49" charset="-122"/>
            </a:endParaRPr>
          </a:p>
        </p:txBody>
      </p:sp>
      <p:sp>
        <p:nvSpPr>
          <p:cNvPr id="51225" name="Text Box 25"/>
          <p:cNvSpPr txBox="1">
            <a:spLocks noChangeArrowheads="1"/>
          </p:cNvSpPr>
          <p:nvPr/>
        </p:nvSpPr>
        <p:spPr bwMode="auto">
          <a:xfrm>
            <a:off x="24384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8</a:t>
            </a:r>
            <a:endParaRPr kumimoji="1" lang="zh-CN" altLang="en-US" sz="3200">
              <a:latin typeface="Times New Roman" panose="02020603050405020304" charset="0"/>
              <a:ea typeface="隶书" panose="02010509060101010101" pitchFamily="49" charset="-122"/>
            </a:endParaRPr>
          </a:p>
        </p:txBody>
      </p:sp>
      <p:sp>
        <p:nvSpPr>
          <p:cNvPr id="344090" name="Oval 26"/>
          <p:cNvSpPr>
            <a:spLocks noChangeArrowheads="1"/>
          </p:cNvSpPr>
          <p:nvPr/>
        </p:nvSpPr>
        <p:spPr bwMode="auto">
          <a:xfrm>
            <a:off x="10668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91" name="Oval 27"/>
          <p:cNvSpPr>
            <a:spLocks noChangeArrowheads="1"/>
          </p:cNvSpPr>
          <p:nvPr/>
        </p:nvSpPr>
        <p:spPr bwMode="auto">
          <a:xfrm>
            <a:off x="16002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92" name="Oval 28"/>
          <p:cNvSpPr>
            <a:spLocks noChangeArrowheads="1"/>
          </p:cNvSpPr>
          <p:nvPr/>
        </p:nvSpPr>
        <p:spPr bwMode="auto">
          <a:xfrm>
            <a:off x="20574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29" name="Text Box 29"/>
          <p:cNvSpPr txBox="1">
            <a:spLocks noChangeArrowheads="1"/>
          </p:cNvSpPr>
          <p:nvPr/>
        </p:nvSpPr>
        <p:spPr bwMode="auto">
          <a:xfrm>
            <a:off x="11430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7</a:t>
            </a:r>
            <a:endParaRPr kumimoji="1" lang="zh-CN" altLang="en-US" sz="3200">
              <a:latin typeface="Times New Roman" panose="02020603050405020304" charset="0"/>
              <a:ea typeface="隶书" panose="02010509060101010101" pitchFamily="49" charset="-122"/>
            </a:endParaRPr>
          </a:p>
        </p:txBody>
      </p:sp>
      <p:sp>
        <p:nvSpPr>
          <p:cNvPr id="51230" name="Text Box 30"/>
          <p:cNvSpPr txBox="1">
            <a:spLocks noChangeArrowheads="1"/>
          </p:cNvSpPr>
          <p:nvPr/>
        </p:nvSpPr>
        <p:spPr bwMode="auto">
          <a:xfrm>
            <a:off x="1574800" y="27432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11</a:t>
            </a:r>
            <a:endParaRPr kumimoji="1" lang="zh-CN" altLang="en-US" sz="3200">
              <a:latin typeface="Times New Roman" panose="02020603050405020304" charset="0"/>
              <a:ea typeface="隶书" panose="02010509060101010101" pitchFamily="49" charset="-122"/>
            </a:endParaRPr>
          </a:p>
        </p:txBody>
      </p:sp>
      <p:sp>
        <p:nvSpPr>
          <p:cNvPr id="51231" name="Text Box 31"/>
          <p:cNvSpPr txBox="1">
            <a:spLocks noChangeArrowheads="1"/>
          </p:cNvSpPr>
          <p:nvPr/>
        </p:nvSpPr>
        <p:spPr bwMode="auto">
          <a:xfrm>
            <a:off x="2032000" y="36576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10</a:t>
            </a:r>
            <a:endParaRPr kumimoji="1" lang="zh-CN" altLang="en-US" sz="3200">
              <a:latin typeface="Times New Roman" panose="02020603050405020304" charset="0"/>
              <a:ea typeface="隶书" panose="02010509060101010101" pitchFamily="49" charset="-122"/>
            </a:endParaRPr>
          </a:p>
        </p:txBody>
      </p:sp>
      <p:sp>
        <p:nvSpPr>
          <p:cNvPr id="51232" name="Text Box 32"/>
          <p:cNvSpPr txBox="1">
            <a:spLocks noChangeArrowheads="1"/>
          </p:cNvSpPr>
          <p:nvPr/>
        </p:nvSpPr>
        <p:spPr bwMode="auto">
          <a:xfrm>
            <a:off x="29591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344097" name="Oval 33"/>
          <p:cNvSpPr>
            <a:spLocks noChangeArrowheads="1"/>
          </p:cNvSpPr>
          <p:nvPr/>
        </p:nvSpPr>
        <p:spPr bwMode="auto">
          <a:xfrm>
            <a:off x="32004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98" name="Oval 34"/>
          <p:cNvSpPr>
            <a:spLocks noChangeArrowheads="1"/>
          </p:cNvSpPr>
          <p:nvPr/>
        </p:nvSpPr>
        <p:spPr bwMode="auto">
          <a:xfrm>
            <a:off x="36576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099" name="Oval 35"/>
          <p:cNvSpPr>
            <a:spLocks noChangeArrowheads="1"/>
          </p:cNvSpPr>
          <p:nvPr/>
        </p:nvSpPr>
        <p:spPr bwMode="auto">
          <a:xfrm>
            <a:off x="41148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36" name="Text Box 36"/>
          <p:cNvSpPr txBox="1">
            <a:spLocks noChangeArrowheads="1"/>
          </p:cNvSpPr>
          <p:nvPr/>
        </p:nvSpPr>
        <p:spPr bwMode="auto">
          <a:xfrm>
            <a:off x="37338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9</a:t>
            </a:r>
            <a:endParaRPr kumimoji="1" lang="zh-CN" altLang="en-US" sz="3200">
              <a:latin typeface="Times New Roman" panose="02020603050405020304" charset="0"/>
              <a:ea typeface="隶书" panose="02010509060101010101" pitchFamily="49" charset="-122"/>
            </a:endParaRPr>
          </a:p>
        </p:txBody>
      </p:sp>
      <p:sp>
        <p:nvSpPr>
          <p:cNvPr id="51237" name="Text Box 37"/>
          <p:cNvSpPr txBox="1">
            <a:spLocks noChangeArrowheads="1"/>
          </p:cNvSpPr>
          <p:nvPr/>
        </p:nvSpPr>
        <p:spPr bwMode="auto">
          <a:xfrm>
            <a:off x="41783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1238" name="Text Box 38"/>
          <p:cNvSpPr txBox="1">
            <a:spLocks noChangeArrowheads="1"/>
          </p:cNvSpPr>
          <p:nvPr/>
        </p:nvSpPr>
        <p:spPr bwMode="auto">
          <a:xfrm>
            <a:off x="32639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1239" name="Line 39"/>
          <p:cNvSpPr>
            <a:spLocks noChangeShapeType="1"/>
          </p:cNvSpPr>
          <p:nvPr/>
        </p:nvSpPr>
        <p:spPr bwMode="auto">
          <a:xfrm>
            <a:off x="6858000" y="2209800"/>
            <a:ext cx="762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0" name="Line 40"/>
          <p:cNvSpPr>
            <a:spLocks noChangeShapeType="1"/>
          </p:cNvSpPr>
          <p:nvPr/>
        </p:nvSpPr>
        <p:spPr bwMode="auto">
          <a:xfrm flipV="1">
            <a:off x="5867400" y="2209800"/>
            <a:ext cx="762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1" name="Line 41"/>
          <p:cNvSpPr>
            <a:spLocks noChangeShapeType="1"/>
          </p:cNvSpPr>
          <p:nvPr/>
        </p:nvSpPr>
        <p:spPr bwMode="auto">
          <a:xfrm>
            <a:off x="7848600" y="3124200"/>
            <a:ext cx="3048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2" name="Line 42"/>
          <p:cNvSpPr>
            <a:spLocks noChangeShapeType="1"/>
          </p:cNvSpPr>
          <p:nvPr/>
        </p:nvSpPr>
        <p:spPr bwMode="auto">
          <a:xfrm flipH="1">
            <a:off x="7391400" y="3124200"/>
            <a:ext cx="3048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3" name="Line 43"/>
          <p:cNvSpPr>
            <a:spLocks noChangeShapeType="1"/>
          </p:cNvSpPr>
          <p:nvPr/>
        </p:nvSpPr>
        <p:spPr bwMode="auto">
          <a:xfrm flipH="1">
            <a:off x="70104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4" name="Line 44"/>
          <p:cNvSpPr>
            <a:spLocks noChangeShapeType="1"/>
          </p:cNvSpPr>
          <p:nvPr/>
        </p:nvSpPr>
        <p:spPr bwMode="auto">
          <a:xfrm>
            <a:off x="62484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5" name="Line 45"/>
          <p:cNvSpPr>
            <a:spLocks noChangeShapeType="1"/>
          </p:cNvSpPr>
          <p:nvPr/>
        </p:nvSpPr>
        <p:spPr bwMode="auto">
          <a:xfrm>
            <a:off x="5791200" y="3048000"/>
            <a:ext cx="3048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6" name="Line 46"/>
          <p:cNvSpPr>
            <a:spLocks noChangeShapeType="1"/>
          </p:cNvSpPr>
          <p:nvPr/>
        </p:nvSpPr>
        <p:spPr bwMode="auto">
          <a:xfrm flipH="1">
            <a:off x="5257800" y="3124200"/>
            <a:ext cx="381000" cy="6096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7" name="Line 47"/>
          <p:cNvSpPr>
            <a:spLocks noChangeShapeType="1"/>
          </p:cNvSpPr>
          <p:nvPr/>
        </p:nvSpPr>
        <p:spPr bwMode="auto">
          <a:xfrm>
            <a:off x="5257800" y="4038600"/>
            <a:ext cx="1524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8" name="Line 48"/>
          <p:cNvSpPr>
            <a:spLocks noChangeShapeType="1"/>
          </p:cNvSpPr>
          <p:nvPr/>
        </p:nvSpPr>
        <p:spPr bwMode="auto">
          <a:xfrm flipH="1">
            <a:off x="5943600" y="4038600"/>
            <a:ext cx="1524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49" name="Line 49"/>
          <p:cNvSpPr>
            <a:spLocks noChangeShapeType="1"/>
          </p:cNvSpPr>
          <p:nvPr/>
        </p:nvSpPr>
        <p:spPr bwMode="auto">
          <a:xfrm flipH="1">
            <a:off x="4876800" y="4038600"/>
            <a:ext cx="228600" cy="685800"/>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4114" name="Oval 50"/>
          <p:cNvSpPr>
            <a:spLocks noChangeArrowheads="1"/>
          </p:cNvSpPr>
          <p:nvPr/>
        </p:nvSpPr>
        <p:spPr bwMode="auto">
          <a:xfrm>
            <a:off x="6553200" y="18288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5" name="Oval 51"/>
          <p:cNvSpPr>
            <a:spLocks noChangeArrowheads="1"/>
          </p:cNvSpPr>
          <p:nvPr/>
        </p:nvSpPr>
        <p:spPr bwMode="auto">
          <a:xfrm>
            <a:off x="46482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6" name="Oval 52"/>
          <p:cNvSpPr>
            <a:spLocks noChangeArrowheads="1"/>
          </p:cNvSpPr>
          <p:nvPr/>
        </p:nvSpPr>
        <p:spPr bwMode="auto">
          <a:xfrm>
            <a:off x="51816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7" name="Oval 53"/>
          <p:cNvSpPr>
            <a:spLocks noChangeArrowheads="1"/>
          </p:cNvSpPr>
          <p:nvPr/>
        </p:nvSpPr>
        <p:spPr bwMode="auto">
          <a:xfrm>
            <a:off x="57150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8" name="Oval 54"/>
          <p:cNvSpPr>
            <a:spLocks noChangeArrowheads="1"/>
          </p:cNvSpPr>
          <p:nvPr/>
        </p:nvSpPr>
        <p:spPr bwMode="auto">
          <a:xfrm>
            <a:off x="62484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19" name="Oval 55"/>
          <p:cNvSpPr>
            <a:spLocks noChangeArrowheads="1"/>
          </p:cNvSpPr>
          <p:nvPr/>
        </p:nvSpPr>
        <p:spPr bwMode="auto">
          <a:xfrm>
            <a:off x="6781800" y="4648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56" name="Text Box 56"/>
          <p:cNvSpPr txBox="1">
            <a:spLocks noChangeArrowheads="1"/>
          </p:cNvSpPr>
          <p:nvPr/>
        </p:nvSpPr>
        <p:spPr bwMode="auto">
          <a:xfrm>
            <a:off x="57912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charset="0"/>
              <a:ea typeface="隶书" panose="02010509060101010101" pitchFamily="49" charset="-122"/>
            </a:endParaRPr>
          </a:p>
        </p:txBody>
      </p:sp>
      <p:sp>
        <p:nvSpPr>
          <p:cNvPr id="344121" name="Oval 57"/>
          <p:cNvSpPr>
            <a:spLocks noChangeArrowheads="1"/>
          </p:cNvSpPr>
          <p:nvPr/>
        </p:nvSpPr>
        <p:spPr bwMode="auto">
          <a:xfrm>
            <a:off x="49530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2" name="Oval 58"/>
          <p:cNvSpPr>
            <a:spLocks noChangeArrowheads="1"/>
          </p:cNvSpPr>
          <p:nvPr/>
        </p:nvSpPr>
        <p:spPr bwMode="auto">
          <a:xfrm>
            <a:off x="54864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3" name="Oval 59"/>
          <p:cNvSpPr>
            <a:spLocks noChangeArrowheads="1"/>
          </p:cNvSpPr>
          <p:nvPr/>
        </p:nvSpPr>
        <p:spPr bwMode="auto">
          <a:xfrm>
            <a:off x="59436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4" name="Oval 60"/>
          <p:cNvSpPr>
            <a:spLocks noChangeArrowheads="1"/>
          </p:cNvSpPr>
          <p:nvPr/>
        </p:nvSpPr>
        <p:spPr bwMode="auto">
          <a:xfrm>
            <a:off x="70866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5" name="Oval 61"/>
          <p:cNvSpPr>
            <a:spLocks noChangeArrowheads="1"/>
          </p:cNvSpPr>
          <p:nvPr/>
        </p:nvSpPr>
        <p:spPr bwMode="auto">
          <a:xfrm>
            <a:off x="7543800" y="27432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344126" name="Oval 62"/>
          <p:cNvSpPr>
            <a:spLocks noChangeArrowheads="1"/>
          </p:cNvSpPr>
          <p:nvPr/>
        </p:nvSpPr>
        <p:spPr bwMode="auto">
          <a:xfrm>
            <a:off x="8001000" y="3657600"/>
            <a:ext cx="457200" cy="457200"/>
          </a:xfrm>
          <a:prstGeom prst="ellipse">
            <a:avLst/>
          </a:prstGeom>
          <a:gradFill rotWithShape="0">
            <a:gsLst>
              <a:gs pos="0">
                <a:schemeClr val="tx1"/>
              </a:gs>
              <a:gs pos="100000">
                <a:schemeClr val="tx1">
                  <a:gamma/>
                  <a:shade val="46275"/>
                  <a:invGamma/>
                </a:schemeClr>
              </a:gs>
            </a:gsLst>
            <a:path path="rect">
              <a:fillToRect r="100000" b="100000"/>
            </a:path>
          </a:gradFill>
          <a:ln w="9525">
            <a:solidFill>
              <a:schemeClr val="bg1"/>
            </a:solidFill>
            <a:round/>
          </a:ln>
          <a:effectLst/>
        </p:spPr>
        <p:txBody>
          <a:bodyPr wrap="none" anchor="ctr"/>
          <a:lstStyle/>
          <a:p>
            <a:pPr eaLnBrk="1" fontAlgn="auto" hangingPunct="1">
              <a:spcBef>
                <a:spcPts val="0"/>
              </a:spcBef>
              <a:spcAft>
                <a:spcPts val="0"/>
              </a:spcAft>
              <a:defRPr/>
            </a:pPr>
            <a:endParaRPr lang="zh-CN" altLang="en-US">
              <a:latin typeface="Arial" panose="020B0604020202020204" pitchFamily="34" charset="0"/>
            </a:endParaRPr>
          </a:p>
        </p:txBody>
      </p:sp>
      <p:sp>
        <p:nvSpPr>
          <p:cNvPr id="51263" name="Text Box 63"/>
          <p:cNvSpPr txBox="1">
            <a:spLocks noChangeArrowheads="1"/>
          </p:cNvSpPr>
          <p:nvPr/>
        </p:nvSpPr>
        <p:spPr bwMode="auto">
          <a:xfrm>
            <a:off x="7058025" y="36576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10</a:t>
            </a:r>
            <a:endParaRPr kumimoji="1" lang="zh-CN" altLang="en-US" sz="3200">
              <a:latin typeface="Times New Roman" panose="02020603050405020304" charset="0"/>
              <a:ea typeface="隶书" panose="02010509060101010101" pitchFamily="49" charset="-122"/>
            </a:endParaRPr>
          </a:p>
        </p:txBody>
      </p:sp>
      <p:sp>
        <p:nvSpPr>
          <p:cNvPr id="51264" name="Text Box 64"/>
          <p:cNvSpPr txBox="1">
            <a:spLocks noChangeArrowheads="1"/>
          </p:cNvSpPr>
          <p:nvPr/>
        </p:nvSpPr>
        <p:spPr bwMode="auto">
          <a:xfrm>
            <a:off x="6756400" y="46482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12</a:t>
            </a:r>
            <a:endParaRPr kumimoji="1" lang="zh-CN" altLang="en-US" sz="3200">
              <a:latin typeface="Times New Roman" panose="02020603050405020304" charset="0"/>
              <a:ea typeface="隶书" panose="02010509060101010101" pitchFamily="49" charset="-122"/>
            </a:endParaRPr>
          </a:p>
        </p:txBody>
      </p:sp>
      <p:sp>
        <p:nvSpPr>
          <p:cNvPr id="51265" name="Text Box 65"/>
          <p:cNvSpPr txBox="1">
            <a:spLocks noChangeArrowheads="1"/>
          </p:cNvSpPr>
          <p:nvPr/>
        </p:nvSpPr>
        <p:spPr bwMode="auto">
          <a:xfrm>
            <a:off x="6235700" y="4648200"/>
            <a:ext cx="523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11</a:t>
            </a:r>
            <a:endParaRPr kumimoji="1" lang="zh-CN" altLang="en-US" sz="3200">
              <a:latin typeface="Times New Roman" panose="02020603050405020304" charset="0"/>
              <a:ea typeface="隶书" panose="02010509060101010101" pitchFamily="49" charset="-122"/>
            </a:endParaRPr>
          </a:p>
        </p:txBody>
      </p:sp>
      <p:sp>
        <p:nvSpPr>
          <p:cNvPr id="51266" name="Text Box 66"/>
          <p:cNvSpPr txBox="1">
            <a:spLocks noChangeArrowheads="1"/>
          </p:cNvSpPr>
          <p:nvPr/>
        </p:nvSpPr>
        <p:spPr bwMode="auto">
          <a:xfrm>
            <a:off x="76073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1267" name="Text Box 67"/>
          <p:cNvSpPr txBox="1">
            <a:spLocks noChangeArrowheads="1"/>
          </p:cNvSpPr>
          <p:nvPr/>
        </p:nvSpPr>
        <p:spPr bwMode="auto">
          <a:xfrm>
            <a:off x="6616700" y="18288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1268" name="Text Box 68"/>
          <p:cNvSpPr txBox="1">
            <a:spLocks noChangeArrowheads="1"/>
          </p:cNvSpPr>
          <p:nvPr/>
        </p:nvSpPr>
        <p:spPr bwMode="auto">
          <a:xfrm>
            <a:off x="5549900" y="2743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51269" name="Text Box 69"/>
          <p:cNvSpPr txBox="1">
            <a:spLocks noChangeArrowheads="1"/>
          </p:cNvSpPr>
          <p:nvPr/>
        </p:nvSpPr>
        <p:spPr bwMode="auto">
          <a:xfrm>
            <a:off x="60071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charset="0"/>
              <a:ea typeface="隶书" panose="02010509060101010101" pitchFamily="49" charset="-122"/>
            </a:endParaRPr>
          </a:p>
        </p:txBody>
      </p:sp>
      <p:sp>
        <p:nvSpPr>
          <p:cNvPr id="51270" name="Text Box 70"/>
          <p:cNvSpPr txBox="1">
            <a:spLocks noChangeArrowheads="1"/>
          </p:cNvSpPr>
          <p:nvPr/>
        </p:nvSpPr>
        <p:spPr bwMode="auto">
          <a:xfrm>
            <a:off x="50292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1271" name="Text Box 71"/>
          <p:cNvSpPr txBox="1">
            <a:spLocks noChangeArrowheads="1"/>
          </p:cNvSpPr>
          <p:nvPr/>
        </p:nvSpPr>
        <p:spPr bwMode="auto">
          <a:xfrm>
            <a:off x="52451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9</a:t>
            </a:r>
            <a:endParaRPr kumimoji="1" lang="zh-CN" altLang="en-US" sz="3200">
              <a:latin typeface="Times New Roman" panose="02020603050405020304" charset="0"/>
              <a:ea typeface="隶书" panose="02010509060101010101" pitchFamily="49" charset="-122"/>
            </a:endParaRPr>
          </a:p>
        </p:txBody>
      </p:sp>
      <p:sp>
        <p:nvSpPr>
          <p:cNvPr id="51272" name="Text Box 72"/>
          <p:cNvSpPr txBox="1">
            <a:spLocks noChangeArrowheads="1"/>
          </p:cNvSpPr>
          <p:nvPr/>
        </p:nvSpPr>
        <p:spPr bwMode="auto">
          <a:xfrm>
            <a:off x="4724400" y="4648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8</a:t>
            </a:r>
            <a:endParaRPr kumimoji="1" lang="zh-CN" altLang="en-US" sz="3200">
              <a:latin typeface="Times New Roman" panose="02020603050405020304" charset="0"/>
              <a:ea typeface="隶书" panose="02010509060101010101" pitchFamily="49" charset="-122"/>
            </a:endParaRPr>
          </a:p>
        </p:txBody>
      </p:sp>
      <p:sp>
        <p:nvSpPr>
          <p:cNvPr id="51273" name="Text Box 73"/>
          <p:cNvSpPr txBox="1">
            <a:spLocks noChangeArrowheads="1"/>
          </p:cNvSpPr>
          <p:nvPr/>
        </p:nvSpPr>
        <p:spPr bwMode="auto">
          <a:xfrm>
            <a:off x="8064500" y="36576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7</a:t>
            </a:r>
            <a:endParaRPr kumimoji="1" lang="zh-CN" altLang="en-US" sz="3200">
              <a:latin typeface="Times New Roman" panose="02020603050405020304" charset="0"/>
              <a:ea typeface="隶书" panose="02010509060101010101" pitchFamily="49" charset="-122"/>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Group 60"/>
          <p:cNvGrpSpPr>
            <a:grpSpLocks noChangeAspect="1"/>
          </p:cNvGrpSpPr>
          <p:nvPr/>
        </p:nvGrpSpPr>
        <p:grpSpPr bwMode="auto">
          <a:xfrm>
            <a:off x="1547813" y="2133600"/>
            <a:ext cx="2827337" cy="3630613"/>
            <a:chOff x="1632" y="1439"/>
            <a:chExt cx="1921" cy="2469"/>
          </a:xfrm>
        </p:grpSpPr>
        <p:sp>
          <p:nvSpPr>
            <p:cNvPr id="52262" name="Line 2"/>
            <p:cNvSpPr>
              <a:spLocks noChangeAspect="1" noChangeShapeType="1"/>
            </p:cNvSpPr>
            <p:nvPr/>
          </p:nvSpPr>
          <p:spPr bwMode="auto">
            <a:xfrm flipH="1">
              <a:off x="2400" y="1680"/>
              <a:ext cx="336" cy="48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3" name="Line 3"/>
            <p:cNvSpPr>
              <a:spLocks noChangeAspect="1" noChangeShapeType="1"/>
            </p:cNvSpPr>
            <p:nvPr/>
          </p:nvSpPr>
          <p:spPr bwMode="auto">
            <a:xfrm flipH="1">
              <a:off x="2928" y="2400"/>
              <a:ext cx="432" cy="576"/>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4" name="Line 4"/>
            <p:cNvSpPr>
              <a:spLocks noChangeAspect="1" noChangeShapeType="1"/>
            </p:cNvSpPr>
            <p:nvPr/>
          </p:nvSpPr>
          <p:spPr bwMode="auto">
            <a:xfrm flipH="1">
              <a:off x="1872" y="2352"/>
              <a:ext cx="384" cy="624"/>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65" name="Line 5"/>
            <p:cNvSpPr>
              <a:spLocks noChangeAspect="1" noChangeShapeType="1"/>
            </p:cNvSpPr>
            <p:nvPr/>
          </p:nvSpPr>
          <p:spPr bwMode="auto">
            <a:xfrm>
              <a:off x="2352" y="2352"/>
              <a:ext cx="432" cy="624"/>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5095" name="Text Box 7"/>
            <p:cNvSpPr txBox="1">
              <a:spLocks noChangeAspect="1" noChangeArrowheads="1"/>
            </p:cNvSpPr>
            <p:nvPr/>
          </p:nvSpPr>
          <p:spPr bwMode="auto">
            <a:xfrm>
              <a:off x="1873" y="3456"/>
              <a:ext cx="1186"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47" tIns="56473" rIns="112947" bIns="56473">
              <a:spAutoFit/>
            </a:bodyPr>
            <a:lstStyle/>
            <a:p>
              <a:pPr defTabSz="1129030" eaLnBrk="1" fontAlgn="auto" hangingPunct="1">
                <a:spcBef>
                  <a:spcPts val="0"/>
                </a:spcBef>
                <a:spcAft>
                  <a:spcPts val="0"/>
                </a:spcAft>
                <a:defRPr/>
              </a:pPr>
              <a:r>
                <a:rPr kumimoji="1" lang="zh-CN" altLang="en-US" sz="3600" b="1" dirty="0">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图结构</a:t>
              </a:r>
              <a:endParaRPr kumimoji="1" lang="zh-CN" altLang="en-US" sz="3000" dirty="0">
                <a:latin typeface="华文仿宋" panose="02010600040101010101" charset="-122"/>
                <a:ea typeface="华文仿宋" panose="02010600040101010101" charset="-122"/>
              </a:endParaRPr>
            </a:p>
          </p:txBody>
        </p:sp>
        <p:sp>
          <p:nvSpPr>
            <p:cNvPr id="52267" name="Oval 9"/>
            <p:cNvSpPr>
              <a:spLocks noChangeAspect="1" noChangeArrowheads="1"/>
            </p:cNvSpPr>
            <p:nvPr/>
          </p:nvSpPr>
          <p:spPr bwMode="auto">
            <a:xfrm>
              <a:off x="1632" y="144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68" name="Text Box 10"/>
            <p:cNvSpPr txBox="1">
              <a:spLocks noChangeAspect="1" noChangeArrowheads="1"/>
            </p:cNvSpPr>
            <p:nvPr/>
          </p:nvSpPr>
          <p:spPr bwMode="auto">
            <a:xfrm>
              <a:off x="1681" y="143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2269" name="Oval 11"/>
            <p:cNvSpPr>
              <a:spLocks noChangeAspect="1" noChangeArrowheads="1"/>
            </p:cNvSpPr>
            <p:nvPr/>
          </p:nvSpPr>
          <p:spPr bwMode="auto">
            <a:xfrm>
              <a:off x="2688" y="144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0" name="Oval 12"/>
            <p:cNvSpPr>
              <a:spLocks noChangeAspect="1" noChangeArrowheads="1"/>
            </p:cNvSpPr>
            <p:nvPr/>
          </p:nvSpPr>
          <p:spPr bwMode="auto">
            <a:xfrm>
              <a:off x="1632" y="2928"/>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1" name="Oval 13"/>
            <p:cNvSpPr>
              <a:spLocks noChangeAspect="1" noChangeArrowheads="1"/>
            </p:cNvSpPr>
            <p:nvPr/>
          </p:nvSpPr>
          <p:spPr bwMode="auto">
            <a:xfrm>
              <a:off x="2688" y="2928"/>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2" name="Line 14"/>
            <p:cNvSpPr>
              <a:spLocks noChangeAspect="1" noChangeShapeType="1"/>
            </p:cNvSpPr>
            <p:nvPr/>
          </p:nvSpPr>
          <p:spPr bwMode="auto">
            <a:xfrm>
              <a:off x="1776" y="1728"/>
              <a:ext cx="0" cy="1200"/>
            </a:xfrm>
            <a:prstGeom prst="line">
              <a:avLst/>
            </a:prstGeom>
            <a:noFill/>
            <a:ln w="28575">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3" name="Line 15"/>
            <p:cNvSpPr>
              <a:spLocks noChangeAspect="1" noChangeShapeType="1"/>
            </p:cNvSpPr>
            <p:nvPr/>
          </p:nvSpPr>
          <p:spPr bwMode="auto">
            <a:xfrm>
              <a:off x="1920" y="3072"/>
              <a:ext cx="768" cy="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4" name="Line 16"/>
            <p:cNvSpPr>
              <a:spLocks noChangeAspect="1" noChangeShapeType="1"/>
            </p:cNvSpPr>
            <p:nvPr/>
          </p:nvSpPr>
          <p:spPr bwMode="auto">
            <a:xfrm>
              <a:off x="1920" y="1584"/>
              <a:ext cx="768" cy="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5" name="Oval 17"/>
            <p:cNvSpPr>
              <a:spLocks noChangeAspect="1" noChangeArrowheads="1"/>
            </p:cNvSpPr>
            <p:nvPr/>
          </p:nvSpPr>
          <p:spPr bwMode="auto">
            <a:xfrm>
              <a:off x="2160" y="2112"/>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6" name="Oval 18"/>
            <p:cNvSpPr>
              <a:spLocks noChangeAspect="1" noChangeArrowheads="1"/>
            </p:cNvSpPr>
            <p:nvPr/>
          </p:nvSpPr>
          <p:spPr bwMode="auto">
            <a:xfrm>
              <a:off x="3264" y="2160"/>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77" name="Line 19"/>
            <p:cNvSpPr>
              <a:spLocks noChangeAspect="1" noChangeShapeType="1"/>
            </p:cNvSpPr>
            <p:nvPr/>
          </p:nvSpPr>
          <p:spPr bwMode="auto">
            <a:xfrm>
              <a:off x="2928" y="1680"/>
              <a:ext cx="384" cy="528"/>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8" name="Line 20"/>
            <p:cNvSpPr>
              <a:spLocks noChangeAspect="1" noChangeShapeType="1"/>
            </p:cNvSpPr>
            <p:nvPr/>
          </p:nvSpPr>
          <p:spPr bwMode="auto">
            <a:xfrm>
              <a:off x="1872" y="1680"/>
              <a:ext cx="336" cy="48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79" name="Line 21"/>
            <p:cNvSpPr>
              <a:spLocks noChangeAspect="1" noChangeShapeType="1"/>
            </p:cNvSpPr>
            <p:nvPr/>
          </p:nvSpPr>
          <p:spPr bwMode="auto">
            <a:xfrm>
              <a:off x="2832" y="1728"/>
              <a:ext cx="0" cy="1200"/>
            </a:xfrm>
            <a:prstGeom prst="line">
              <a:avLst/>
            </a:prstGeom>
            <a:noFill/>
            <a:ln w="28575">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80" name="Text Box 22"/>
            <p:cNvSpPr txBox="1">
              <a:spLocks noChangeAspect="1" noChangeArrowheads="1"/>
            </p:cNvSpPr>
            <p:nvPr/>
          </p:nvSpPr>
          <p:spPr bwMode="auto">
            <a:xfrm>
              <a:off x="2736" y="1439"/>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52281" name="Text Box 23"/>
            <p:cNvSpPr txBox="1">
              <a:spLocks noChangeAspect="1" noChangeArrowheads="1"/>
            </p:cNvSpPr>
            <p:nvPr/>
          </p:nvSpPr>
          <p:spPr bwMode="auto">
            <a:xfrm>
              <a:off x="1681" y="2929"/>
              <a:ext cx="2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2282" name="Text Box 24"/>
            <p:cNvSpPr txBox="1">
              <a:spLocks noChangeAspect="1" noChangeArrowheads="1"/>
            </p:cNvSpPr>
            <p:nvPr/>
          </p:nvSpPr>
          <p:spPr bwMode="auto">
            <a:xfrm>
              <a:off x="2208" y="2113"/>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2283" name="Text Box 25"/>
            <p:cNvSpPr txBox="1">
              <a:spLocks noChangeAspect="1" noChangeArrowheads="1"/>
            </p:cNvSpPr>
            <p:nvPr/>
          </p:nvSpPr>
          <p:spPr bwMode="auto">
            <a:xfrm>
              <a:off x="2736" y="2929"/>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charset="0"/>
                <a:ea typeface="隶书" panose="02010509060101010101" pitchFamily="49" charset="-122"/>
              </a:endParaRPr>
            </a:p>
          </p:txBody>
        </p:sp>
        <p:sp>
          <p:nvSpPr>
            <p:cNvPr id="52284" name="Text Box 26"/>
            <p:cNvSpPr txBox="1">
              <a:spLocks noChangeAspect="1" noChangeArrowheads="1"/>
            </p:cNvSpPr>
            <p:nvPr/>
          </p:nvSpPr>
          <p:spPr bwMode="auto">
            <a:xfrm>
              <a:off x="3313" y="2160"/>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charset="0"/>
                <a:ea typeface="隶书" panose="02010509060101010101" pitchFamily="49" charset="-122"/>
              </a:endParaRPr>
            </a:p>
          </p:txBody>
        </p:sp>
      </p:grpSp>
      <p:grpSp>
        <p:nvGrpSpPr>
          <p:cNvPr id="52227" name="Group 61"/>
          <p:cNvGrpSpPr>
            <a:grpSpLocks noChangeAspect="1"/>
          </p:cNvGrpSpPr>
          <p:nvPr/>
        </p:nvGrpSpPr>
        <p:grpSpPr bwMode="auto">
          <a:xfrm>
            <a:off x="5072063" y="1916113"/>
            <a:ext cx="3100387" cy="3841750"/>
            <a:chOff x="3606" y="1296"/>
            <a:chExt cx="2106" cy="2611"/>
          </a:xfrm>
        </p:grpSpPr>
        <p:sp>
          <p:nvSpPr>
            <p:cNvPr id="52229" name="Line 27"/>
            <p:cNvSpPr>
              <a:spLocks noChangeAspect="1" noChangeShapeType="1"/>
            </p:cNvSpPr>
            <p:nvPr/>
          </p:nvSpPr>
          <p:spPr bwMode="auto">
            <a:xfrm flipH="1">
              <a:off x="4560" y="1681"/>
              <a:ext cx="336" cy="48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0" name="Line 28"/>
            <p:cNvSpPr>
              <a:spLocks noChangeAspect="1" noChangeShapeType="1"/>
            </p:cNvSpPr>
            <p:nvPr/>
          </p:nvSpPr>
          <p:spPr bwMode="auto">
            <a:xfrm flipH="1">
              <a:off x="5088" y="2401"/>
              <a:ext cx="432" cy="576"/>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1" name="Line 29"/>
            <p:cNvSpPr>
              <a:spLocks noChangeAspect="1" noChangeShapeType="1"/>
            </p:cNvSpPr>
            <p:nvPr/>
          </p:nvSpPr>
          <p:spPr bwMode="auto">
            <a:xfrm flipH="1">
              <a:off x="4032" y="2353"/>
              <a:ext cx="384" cy="624"/>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2" name="Line 30"/>
            <p:cNvSpPr>
              <a:spLocks noChangeAspect="1" noChangeShapeType="1"/>
            </p:cNvSpPr>
            <p:nvPr/>
          </p:nvSpPr>
          <p:spPr bwMode="auto">
            <a:xfrm>
              <a:off x="4512" y="2353"/>
              <a:ext cx="432" cy="624"/>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3" name="Oval 31"/>
            <p:cNvSpPr>
              <a:spLocks noChangeAspect="1" noChangeArrowheads="1"/>
            </p:cNvSpPr>
            <p:nvPr/>
          </p:nvSpPr>
          <p:spPr bwMode="auto">
            <a:xfrm>
              <a:off x="3792" y="144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4" name="Text Box 32"/>
            <p:cNvSpPr txBox="1">
              <a:spLocks noChangeAspect="1" noChangeArrowheads="1"/>
            </p:cNvSpPr>
            <p:nvPr/>
          </p:nvSpPr>
          <p:spPr bwMode="auto">
            <a:xfrm>
              <a:off x="3840" y="143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1</a:t>
              </a:r>
              <a:endParaRPr kumimoji="1" lang="zh-CN" altLang="en-US" sz="3200">
                <a:latin typeface="Times New Roman" panose="02020603050405020304" charset="0"/>
                <a:ea typeface="隶书" panose="02010509060101010101" pitchFamily="49" charset="-122"/>
              </a:endParaRPr>
            </a:p>
          </p:txBody>
        </p:sp>
        <p:sp>
          <p:nvSpPr>
            <p:cNvPr id="52235" name="Oval 33"/>
            <p:cNvSpPr>
              <a:spLocks noChangeAspect="1" noChangeArrowheads="1"/>
            </p:cNvSpPr>
            <p:nvPr/>
          </p:nvSpPr>
          <p:spPr bwMode="auto">
            <a:xfrm>
              <a:off x="4848" y="144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6" name="Oval 34"/>
            <p:cNvSpPr>
              <a:spLocks noChangeAspect="1" noChangeArrowheads="1"/>
            </p:cNvSpPr>
            <p:nvPr/>
          </p:nvSpPr>
          <p:spPr bwMode="auto">
            <a:xfrm>
              <a:off x="3792" y="2929"/>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7" name="Oval 35"/>
            <p:cNvSpPr>
              <a:spLocks noChangeAspect="1" noChangeArrowheads="1"/>
            </p:cNvSpPr>
            <p:nvPr/>
          </p:nvSpPr>
          <p:spPr bwMode="auto">
            <a:xfrm>
              <a:off x="4848" y="2929"/>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38" name="Line 36"/>
            <p:cNvSpPr>
              <a:spLocks noChangeAspect="1" noChangeShapeType="1"/>
            </p:cNvSpPr>
            <p:nvPr/>
          </p:nvSpPr>
          <p:spPr bwMode="auto">
            <a:xfrm>
              <a:off x="3936" y="1729"/>
              <a:ext cx="0" cy="1200"/>
            </a:xfrm>
            <a:prstGeom prst="line">
              <a:avLst/>
            </a:prstGeom>
            <a:noFill/>
            <a:ln w="28575">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9" name="Line 37"/>
            <p:cNvSpPr>
              <a:spLocks noChangeAspect="1" noChangeShapeType="1"/>
            </p:cNvSpPr>
            <p:nvPr/>
          </p:nvSpPr>
          <p:spPr bwMode="auto">
            <a:xfrm>
              <a:off x="4080" y="3073"/>
              <a:ext cx="768" cy="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0" name="Line 38"/>
            <p:cNvSpPr>
              <a:spLocks noChangeAspect="1" noChangeShapeType="1"/>
            </p:cNvSpPr>
            <p:nvPr/>
          </p:nvSpPr>
          <p:spPr bwMode="auto">
            <a:xfrm>
              <a:off x="4080" y="1585"/>
              <a:ext cx="768" cy="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Oval 39"/>
            <p:cNvSpPr>
              <a:spLocks noChangeAspect="1" noChangeArrowheads="1"/>
            </p:cNvSpPr>
            <p:nvPr/>
          </p:nvSpPr>
          <p:spPr bwMode="auto">
            <a:xfrm>
              <a:off x="5424" y="2161"/>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42" name="Line 40"/>
            <p:cNvSpPr>
              <a:spLocks noChangeAspect="1" noChangeShapeType="1"/>
            </p:cNvSpPr>
            <p:nvPr/>
          </p:nvSpPr>
          <p:spPr bwMode="auto">
            <a:xfrm>
              <a:off x="5088" y="1681"/>
              <a:ext cx="384" cy="528"/>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3" name="Line 41"/>
            <p:cNvSpPr>
              <a:spLocks noChangeAspect="1" noChangeShapeType="1"/>
            </p:cNvSpPr>
            <p:nvPr/>
          </p:nvSpPr>
          <p:spPr bwMode="auto">
            <a:xfrm>
              <a:off x="4032" y="1681"/>
              <a:ext cx="336" cy="480"/>
            </a:xfrm>
            <a:prstGeom prst="line">
              <a:avLst/>
            </a:prstGeom>
            <a:noFill/>
            <a:ln w="38100">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4" name="Line 42"/>
            <p:cNvSpPr>
              <a:spLocks noChangeAspect="1" noChangeShapeType="1"/>
            </p:cNvSpPr>
            <p:nvPr/>
          </p:nvSpPr>
          <p:spPr bwMode="auto">
            <a:xfrm>
              <a:off x="4992" y="1729"/>
              <a:ext cx="0" cy="1200"/>
            </a:xfrm>
            <a:prstGeom prst="line">
              <a:avLst/>
            </a:prstGeom>
            <a:noFill/>
            <a:ln w="28575">
              <a:solidFill>
                <a:srgbClr val="00CC00"/>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Text Box 43"/>
            <p:cNvSpPr txBox="1">
              <a:spLocks noChangeAspect="1" noChangeArrowheads="1"/>
            </p:cNvSpPr>
            <p:nvPr/>
          </p:nvSpPr>
          <p:spPr bwMode="auto">
            <a:xfrm>
              <a:off x="4896" y="143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2</a:t>
              </a:r>
              <a:endParaRPr kumimoji="1" lang="zh-CN" altLang="en-US" sz="3200">
                <a:latin typeface="Times New Roman" panose="02020603050405020304" charset="0"/>
                <a:ea typeface="隶书" panose="02010509060101010101" pitchFamily="49" charset="-122"/>
              </a:endParaRPr>
            </a:p>
          </p:txBody>
        </p:sp>
        <p:sp>
          <p:nvSpPr>
            <p:cNvPr id="52246" name="Text Box 44"/>
            <p:cNvSpPr txBox="1">
              <a:spLocks noChangeAspect="1" noChangeArrowheads="1"/>
            </p:cNvSpPr>
            <p:nvPr/>
          </p:nvSpPr>
          <p:spPr bwMode="auto">
            <a:xfrm>
              <a:off x="3840" y="292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2247" name="Text Box 45"/>
            <p:cNvSpPr txBox="1">
              <a:spLocks noChangeAspect="1" noChangeArrowheads="1"/>
            </p:cNvSpPr>
            <p:nvPr/>
          </p:nvSpPr>
          <p:spPr bwMode="auto">
            <a:xfrm>
              <a:off x="4896" y="2929"/>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4</a:t>
              </a:r>
              <a:endParaRPr kumimoji="1" lang="zh-CN" altLang="en-US" sz="3200">
                <a:latin typeface="Times New Roman" panose="02020603050405020304" charset="0"/>
                <a:ea typeface="隶书" panose="02010509060101010101" pitchFamily="49" charset="-122"/>
              </a:endParaRPr>
            </a:p>
          </p:txBody>
        </p:sp>
        <p:sp>
          <p:nvSpPr>
            <p:cNvPr id="52248" name="Text Box 46"/>
            <p:cNvSpPr txBox="1">
              <a:spLocks noChangeAspect="1" noChangeArrowheads="1"/>
            </p:cNvSpPr>
            <p:nvPr/>
          </p:nvSpPr>
          <p:spPr bwMode="auto">
            <a:xfrm>
              <a:off x="5472" y="2162"/>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3</a:t>
              </a:r>
              <a:endParaRPr kumimoji="1" lang="zh-CN" altLang="en-US" sz="3200">
                <a:latin typeface="Times New Roman" panose="02020603050405020304" charset="0"/>
                <a:ea typeface="隶书" panose="02010509060101010101" pitchFamily="49" charset="-122"/>
              </a:endParaRPr>
            </a:p>
          </p:txBody>
        </p:sp>
        <p:sp>
          <p:nvSpPr>
            <p:cNvPr id="52249" name="Oval 47"/>
            <p:cNvSpPr>
              <a:spLocks noChangeAspect="1" noChangeArrowheads="1"/>
            </p:cNvSpPr>
            <p:nvPr/>
          </p:nvSpPr>
          <p:spPr bwMode="auto">
            <a:xfrm>
              <a:off x="4320" y="2112"/>
              <a:ext cx="288" cy="288"/>
            </a:xfrm>
            <a:prstGeom prst="ellipse">
              <a:avLst/>
            </a:prstGeom>
            <a:gradFill rotWithShape="0">
              <a:gsLst>
                <a:gs pos="0">
                  <a:srgbClr val="00CC00"/>
                </a:gs>
                <a:gs pos="100000">
                  <a:srgbClr val="005E00"/>
                </a:gs>
              </a:gsLst>
              <a:path path="rect">
                <a:fillToRect r="100000" b="100000"/>
              </a:path>
            </a:gradFill>
            <a:ln w="9525">
              <a:solidFill>
                <a:schemeClr val="bg1"/>
              </a:solidFill>
              <a:round/>
            </a:ln>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52250" name="Text Box 48"/>
            <p:cNvSpPr txBox="1">
              <a:spLocks noChangeAspect="1" noChangeArrowheads="1"/>
            </p:cNvSpPr>
            <p:nvPr/>
          </p:nvSpPr>
          <p:spPr bwMode="auto">
            <a:xfrm>
              <a:off x="4367" y="2113"/>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FF99"/>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2251" name="Text Box 49"/>
            <p:cNvSpPr txBox="1">
              <a:spLocks noChangeAspect="1" noChangeArrowheads="1"/>
            </p:cNvSpPr>
            <p:nvPr/>
          </p:nvSpPr>
          <p:spPr bwMode="auto">
            <a:xfrm>
              <a:off x="3606" y="2160"/>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11</a:t>
              </a:r>
              <a:endParaRPr kumimoji="1" lang="zh-CN" altLang="en-US" sz="3200">
                <a:latin typeface="Times New Roman" panose="02020603050405020304" charset="0"/>
                <a:ea typeface="隶书" panose="02010509060101010101" pitchFamily="49" charset="-122"/>
              </a:endParaRPr>
            </a:p>
          </p:txBody>
        </p:sp>
        <p:sp>
          <p:nvSpPr>
            <p:cNvPr id="52252" name="Text Box 50"/>
            <p:cNvSpPr txBox="1">
              <a:spLocks noChangeAspect="1" noChangeArrowheads="1"/>
            </p:cNvSpPr>
            <p:nvPr/>
          </p:nvSpPr>
          <p:spPr bwMode="auto">
            <a:xfrm>
              <a:off x="3991" y="2400"/>
              <a:ext cx="35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33</a:t>
              </a:r>
              <a:endParaRPr kumimoji="1" lang="zh-CN" altLang="en-US" sz="3200">
                <a:latin typeface="Times New Roman" panose="02020603050405020304" charset="0"/>
                <a:ea typeface="隶书" panose="02010509060101010101" pitchFamily="49" charset="-122"/>
              </a:endParaRPr>
            </a:p>
          </p:txBody>
        </p:sp>
        <p:sp>
          <p:nvSpPr>
            <p:cNvPr id="52253" name="Text Box 51"/>
            <p:cNvSpPr txBox="1">
              <a:spLocks noChangeAspect="1" noChangeArrowheads="1"/>
            </p:cNvSpPr>
            <p:nvPr/>
          </p:nvSpPr>
          <p:spPr bwMode="auto">
            <a:xfrm>
              <a:off x="4277" y="3072"/>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18</a:t>
              </a:r>
              <a:endParaRPr kumimoji="1" lang="zh-CN" altLang="en-US" sz="3200">
                <a:latin typeface="Times New Roman" panose="02020603050405020304" charset="0"/>
                <a:ea typeface="隶书" panose="02010509060101010101" pitchFamily="49" charset="-122"/>
              </a:endParaRPr>
            </a:p>
          </p:txBody>
        </p:sp>
        <p:sp>
          <p:nvSpPr>
            <p:cNvPr id="52254" name="Text Box 52"/>
            <p:cNvSpPr txBox="1">
              <a:spLocks noChangeAspect="1" noChangeArrowheads="1"/>
            </p:cNvSpPr>
            <p:nvPr/>
          </p:nvSpPr>
          <p:spPr bwMode="auto">
            <a:xfrm>
              <a:off x="4662" y="2400"/>
              <a:ext cx="35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14</a:t>
              </a:r>
              <a:endParaRPr kumimoji="1" lang="zh-CN" altLang="en-US" sz="3200">
                <a:latin typeface="Times New Roman" panose="02020603050405020304" charset="0"/>
                <a:ea typeface="隶书" panose="02010509060101010101" pitchFamily="49" charset="-122"/>
              </a:endParaRPr>
            </a:p>
          </p:txBody>
        </p:sp>
        <p:sp>
          <p:nvSpPr>
            <p:cNvPr id="52255" name="Text Box 53"/>
            <p:cNvSpPr txBox="1">
              <a:spLocks noChangeAspect="1" noChangeArrowheads="1"/>
            </p:cNvSpPr>
            <p:nvPr/>
          </p:nvSpPr>
          <p:spPr bwMode="auto">
            <a:xfrm>
              <a:off x="4998" y="2160"/>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2256" name="Text Box 54"/>
            <p:cNvSpPr txBox="1">
              <a:spLocks noChangeAspect="1" noChangeArrowheads="1"/>
            </p:cNvSpPr>
            <p:nvPr/>
          </p:nvSpPr>
          <p:spPr bwMode="auto">
            <a:xfrm>
              <a:off x="5280" y="2640"/>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6</a:t>
              </a:r>
              <a:endParaRPr kumimoji="1" lang="zh-CN" altLang="en-US" sz="3200">
                <a:latin typeface="Times New Roman" panose="02020603050405020304" charset="0"/>
                <a:ea typeface="隶书" panose="02010509060101010101" pitchFamily="49" charset="-122"/>
              </a:endParaRPr>
            </a:p>
          </p:txBody>
        </p:sp>
        <p:sp>
          <p:nvSpPr>
            <p:cNvPr id="52257" name="Text Box 55"/>
            <p:cNvSpPr txBox="1">
              <a:spLocks noChangeAspect="1" noChangeArrowheads="1"/>
            </p:cNvSpPr>
            <p:nvPr/>
          </p:nvSpPr>
          <p:spPr bwMode="auto">
            <a:xfrm>
              <a:off x="5280" y="1728"/>
              <a:ext cx="2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5</a:t>
              </a:r>
              <a:endParaRPr kumimoji="1" lang="zh-CN" altLang="en-US" sz="3200">
                <a:latin typeface="Times New Roman" panose="02020603050405020304" charset="0"/>
                <a:ea typeface="隶书" panose="02010509060101010101" pitchFamily="49" charset="-122"/>
              </a:endParaRPr>
            </a:p>
          </p:txBody>
        </p:sp>
        <p:sp>
          <p:nvSpPr>
            <p:cNvPr id="52258" name="Text Box 56"/>
            <p:cNvSpPr txBox="1">
              <a:spLocks noChangeAspect="1" noChangeArrowheads="1"/>
            </p:cNvSpPr>
            <p:nvPr/>
          </p:nvSpPr>
          <p:spPr bwMode="auto">
            <a:xfrm>
              <a:off x="4277" y="1296"/>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16</a:t>
              </a:r>
              <a:endParaRPr kumimoji="1" lang="zh-CN" altLang="en-US" sz="3200">
                <a:latin typeface="Times New Roman" panose="02020603050405020304" charset="0"/>
                <a:ea typeface="隶书" panose="02010509060101010101" pitchFamily="49" charset="-122"/>
              </a:endParaRPr>
            </a:p>
          </p:txBody>
        </p:sp>
        <p:sp>
          <p:nvSpPr>
            <p:cNvPr id="52259" name="Text Box 57"/>
            <p:cNvSpPr txBox="1">
              <a:spLocks noChangeAspect="1" noChangeArrowheads="1"/>
            </p:cNvSpPr>
            <p:nvPr/>
          </p:nvSpPr>
          <p:spPr bwMode="auto">
            <a:xfrm>
              <a:off x="3936" y="1872"/>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19</a:t>
              </a:r>
              <a:endParaRPr kumimoji="1" lang="zh-CN" altLang="en-US" sz="3200">
                <a:latin typeface="Times New Roman" panose="02020603050405020304" charset="0"/>
                <a:ea typeface="隶书" panose="02010509060101010101" pitchFamily="49" charset="-122"/>
              </a:endParaRPr>
            </a:p>
          </p:txBody>
        </p:sp>
        <p:sp>
          <p:nvSpPr>
            <p:cNvPr id="52260" name="Text Box 58"/>
            <p:cNvSpPr txBox="1">
              <a:spLocks noChangeAspect="1" noChangeArrowheads="1"/>
            </p:cNvSpPr>
            <p:nvPr/>
          </p:nvSpPr>
          <p:spPr bwMode="auto">
            <a:xfrm>
              <a:off x="4470" y="1681"/>
              <a:ext cx="356"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FF0000"/>
                  </a:solidFill>
                  <a:latin typeface="Arial" panose="020B0604020202020204" pitchFamily="34" charset="0"/>
                  <a:ea typeface="隶书" panose="02010509060101010101" pitchFamily="49" charset="-122"/>
                </a:rPr>
                <a:t>21</a:t>
              </a:r>
              <a:endParaRPr kumimoji="1" lang="zh-CN" altLang="en-US" sz="3200">
                <a:latin typeface="Times New Roman" panose="02020603050405020304" charset="0"/>
                <a:ea typeface="隶书" panose="02010509060101010101" pitchFamily="49" charset="-122"/>
              </a:endParaRPr>
            </a:p>
          </p:txBody>
        </p:sp>
        <p:sp>
          <p:nvSpPr>
            <p:cNvPr id="345147" name="Text Box 59"/>
            <p:cNvSpPr txBox="1">
              <a:spLocks noChangeAspect="1" noChangeArrowheads="1"/>
            </p:cNvSpPr>
            <p:nvPr/>
          </p:nvSpPr>
          <p:spPr bwMode="auto">
            <a:xfrm>
              <a:off x="3889" y="3456"/>
              <a:ext cx="1528"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2947" tIns="56473" rIns="112947" bIns="56473">
              <a:spAutoFit/>
            </a:bodyPr>
            <a:lstStyle/>
            <a:p>
              <a:pPr defTabSz="1129030" eaLnBrk="1" fontAlgn="auto" hangingPunct="1">
                <a:spcBef>
                  <a:spcPts val="0"/>
                </a:spcBef>
                <a:spcAft>
                  <a:spcPts val="0"/>
                </a:spcAft>
                <a:defRPr/>
              </a:pPr>
              <a:r>
                <a:rPr kumimoji="1" lang="zh-CN" altLang="en-US" sz="3600" b="1" dirty="0">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网络结构</a:t>
              </a:r>
              <a:endParaRPr kumimoji="1" lang="zh-CN" altLang="en-US" sz="3000" dirty="0">
                <a:latin typeface="华文仿宋" panose="02010600040101010101" charset="-122"/>
                <a:ea typeface="华文仿宋" panose="02010600040101010101" charset="-122"/>
              </a:endParaRPr>
            </a:p>
          </p:txBody>
        </p:sp>
      </p:grpSp>
      <p:sp>
        <p:nvSpPr>
          <p:cNvPr id="399390" name="Rectangle 30"/>
          <p:cNvSpPr>
            <a:spLocks noChangeArrowheads="1"/>
          </p:cNvSpPr>
          <p:nvPr/>
        </p:nvSpPr>
        <p:spPr bwMode="auto">
          <a:xfrm>
            <a:off x="1908175" y="658813"/>
            <a:ext cx="5688013" cy="609600"/>
          </a:xfrm>
          <a:prstGeom prst="rect">
            <a:avLst/>
          </a:prstGeom>
          <a:noFill/>
          <a:ln w="9525">
            <a:noFill/>
            <a:miter lim="800000"/>
          </a:ln>
          <a:effectLst/>
        </p:spPr>
        <p:txBody>
          <a:bodyPr lIns="112947" tIns="56473" rIns="112947" bIns="56473" anchor="ctr"/>
          <a:lstStyle/>
          <a:p>
            <a:pPr defTabSz="1129030" eaLnBrk="1" fontAlgn="auto" hangingPunct="1">
              <a:spcBef>
                <a:spcPts val="0"/>
              </a:spcBef>
              <a:spcAft>
                <a:spcPts val="0"/>
              </a:spcAft>
              <a:defRPr/>
            </a:pPr>
            <a:r>
              <a:rPr lang="zh-CN" altLang="en-US"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非线性结构</a:t>
            </a:r>
            <a:r>
              <a:rPr lang="en-US" altLang="zh-CN"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a:t>
            </a:r>
            <a:r>
              <a:rPr lang="zh-CN" altLang="en-US"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网状结构</a:t>
            </a:r>
            <a:endParaRPr lang="zh-CN" altLang="en-US" sz="3600" dirty="0">
              <a:solidFill>
                <a:srgbClr val="0000CC"/>
              </a:solidFill>
              <a:latin typeface="Times New Roman" panose="02020603050405020304" charset="0"/>
              <a:ea typeface="隶书" panose="02010509060101010101" pitchFamily="49" charset="-122"/>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椭圆 21"/>
          <p:cNvSpPr/>
          <p:nvPr/>
        </p:nvSpPr>
        <p:spPr>
          <a:xfrm>
            <a:off x="2411760" y="2132856"/>
            <a:ext cx="2952328" cy="3312368"/>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30"/>
          <p:cNvSpPr>
            <a:spLocks noChangeArrowheads="1"/>
          </p:cNvSpPr>
          <p:nvPr/>
        </p:nvSpPr>
        <p:spPr bwMode="auto">
          <a:xfrm>
            <a:off x="1908175" y="658813"/>
            <a:ext cx="5688013" cy="609600"/>
          </a:xfrm>
          <a:prstGeom prst="rect">
            <a:avLst/>
          </a:prstGeom>
          <a:noFill/>
          <a:ln w="9525">
            <a:noFill/>
            <a:miter lim="800000"/>
          </a:ln>
          <a:effectLst/>
        </p:spPr>
        <p:txBody>
          <a:bodyPr lIns="112947" tIns="56473" rIns="112947" bIns="56473" anchor="ctr"/>
          <a:lstStyle/>
          <a:p>
            <a:pPr defTabSz="1129030" eaLnBrk="1" fontAlgn="auto" hangingPunct="1">
              <a:spcBef>
                <a:spcPts val="0"/>
              </a:spcBef>
              <a:spcAft>
                <a:spcPts val="0"/>
              </a:spcAft>
              <a:defRPr/>
            </a:pPr>
            <a:r>
              <a:rPr lang="zh-CN" altLang="en-US" sz="3200" b="1" u="sng" dirty="0">
                <a:solidFill>
                  <a:srgbClr val="0000CC"/>
                </a:solidFill>
                <a:effectLst>
                  <a:outerShdw blurRad="38100" dist="38100" dir="2700000" algn="tl">
                    <a:srgbClr val="C0C0C0"/>
                  </a:outerShdw>
                </a:effectLst>
                <a:latin typeface="Times New Roman" panose="02020603050405020304" charset="0"/>
                <a:ea typeface="仿宋_GB2312" pitchFamily="49" charset="-122"/>
              </a:rPr>
              <a:t>其他 </a:t>
            </a:r>
            <a:r>
              <a:rPr lang="en-US" altLang="zh-CN" sz="3200" b="1" dirty="0">
                <a:solidFill>
                  <a:srgbClr val="0000CC"/>
                </a:solidFill>
                <a:effectLst>
                  <a:outerShdw blurRad="38100" dist="38100" dir="2700000" algn="tl">
                    <a:srgbClr val="C0C0C0"/>
                  </a:outerShdw>
                </a:effectLst>
                <a:latin typeface="Times New Roman" panose="02020603050405020304" charset="0"/>
                <a:ea typeface="仿宋_GB2312" pitchFamily="49" charset="-122"/>
              </a:rPr>
              <a:t>——</a:t>
            </a:r>
            <a:r>
              <a:rPr lang="zh-CN" altLang="en-US" sz="3200" b="1" dirty="0">
                <a:solidFill>
                  <a:srgbClr val="0000CC"/>
                </a:solidFill>
                <a:effectLst>
                  <a:outerShdw blurRad="38100" dist="38100" dir="2700000" algn="tl">
                    <a:srgbClr val="C0C0C0"/>
                  </a:outerShdw>
                </a:effectLst>
                <a:latin typeface="Times New Roman" panose="02020603050405020304" charset="0"/>
                <a:ea typeface="仿宋_GB2312" pitchFamily="49" charset="-122"/>
              </a:rPr>
              <a:t>（松散结构）</a:t>
            </a:r>
            <a:endParaRPr lang="zh-CN" altLang="en-US" sz="3600" dirty="0">
              <a:solidFill>
                <a:srgbClr val="0000CC"/>
              </a:solidFill>
              <a:latin typeface="Times New Roman" panose="02020603050405020304" charset="0"/>
              <a:ea typeface="隶书" panose="02010509060101010101" pitchFamily="49" charset="-122"/>
            </a:endParaRPr>
          </a:p>
        </p:txBody>
      </p:sp>
      <p:sp>
        <p:nvSpPr>
          <p:cNvPr id="10" name="Text Box 94"/>
          <p:cNvSpPr txBox="1">
            <a:spLocks noChangeArrowheads="1"/>
          </p:cNvSpPr>
          <p:nvPr/>
        </p:nvSpPr>
        <p:spPr bwMode="auto">
          <a:xfrm>
            <a:off x="4211960" y="2797524"/>
            <a:ext cx="505813"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dirty="0">
                <a:solidFill>
                  <a:srgbClr val="C00000"/>
                </a:solidFill>
                <a:latin typeface="Arial" panose="020B0604020202020204" pitchFamily="34" charset="0"/>
                <a:ea typeface="隶书" panose="02010509060101010101" pitchFamily="49" charset="-122"/>
              </a:rPr>
              <a:t>4</a:t>
            </a:r>
            <a:endParaRPr kumimoji="1" lang="zh-CN" altLang="en-US" sz="2400" dirty="0">
              <a:solidFill>
                <a:srgbClr val="C00000"/>
              </a:solidFill>
              <a:latin typeface="Times New Roman" panose="02020603050405020304" charset="0"/>
              <a:ea typeface="隶书" panose="02010509060101010101" pitchFamily="49" charset="-122"/>
            </a:endParaRPr>
          </a:p>
        </p:txBody>
      </p:sp>
      <p:sp>
        <p:nvSpPr>
          <p:cNvPr id="11" name="Text Box 95"/>
          <p:cNvSpPr txBox="1">
            <a:spLocks noChangeArrowheads="1"/>
          </p:cNvSpPr>
          <p:nvPr/>
        </p:nvSpPr>
        <p:spPr bwMode="auto">
          <a:xfrm>
            <a:off x="3188041" y="4365104"/>
            <a:ext cx="391653"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C00000"/>
                </a:solidFill>
                <a:latin typeface="Arial" panose="020B0604020202020204" pitchFamily="34" charset="0"/>
                <a:ea typeface="隶书" panose="02010509060101010101" pitchFamily="49" charset="-122"/>
              </a:rPr>
              <a:t>5</a:t>
            </a:r>
          </a:p>
        </p:txBody>
      </p:sp>
      <p:sp>
        <p:nvSpPr>
          <p:cNvPr id="12" name="Text Box 96"/>
          <p:cNvSpPr txBox="1">
            <a:spLocks noChangeArrowheads="1"/>
          </p:cNvSpPr>
          <p:nvPr/>
        </p:nvSpPr>
        <p:spPr bwMode="auto">
          <a:xfrm>
            <a:off x="4299372" y="4582940"/>
            <a:ext cx="391654"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dirty="0">
                <a:solidFill>
                  <a:srgbClr val="C00000"/>
                </a:solidFill>
                <a:latin typeface="Arial" panose="020B0604020202020204" pitchFamily="34" charset="0"/>
                <a:ea typeface="隶书" panose="02010509060101010101" pitchFamily="49" charset="-122"/>
              </a:rPr>
              <a:t>6</a:t>
            </a:r>
          </a:p>
        </p:txBody>
      </p:sp>
      <p:sp>
        <p:nvSpPr>
          <p:cNvPr id="13" name="Text Box 98"/>
          <p:cNvSpPr txBox="1">
            <a:spLocks noChangeArrowheads="1"/>
          </p:cNvSpPr>
          <p:nvPr/>
        </p:nvSpPr>
        <p:spPr bwMode="auto">
          <a:xfrm>
            <a:off x="2771800" y="3717032"/>
            <a:ext cx="360040" cy="400110"/>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dirty="0">
                <a:solidFill>
                  <a:srgbClr val="C00000"/>
                </a:solidFill>
                <a:latin typeface="Arial" panose="020B0604020202020204" pitchFamily="34" charset="0"/>
                <a:ea typeface="隶书" panose="02010509060101010101" pitchFamily="49" charset="-122"/>
              </a:rPr>
              <a:t>2</a:t>
            </a:r>
            <a:endParaRPr kumimoji="1" lang="zh-CN" altLang="en-US" sz="3200" dirty="0">
              <a:solidFill>
                <a:srgbClr val="C00000"/>
              </a:solidFill>
              <a:latin typeface="Times New Roman" panose="02020603050405020304" charset="0"/>
              <a:ea typeface="隶书" panose="02010509060101010101" pitchFamily="49" charset="-122"/>
            </a:endParaRPr>
          </a:p>
        </p:txBody>
      </p:sp>
      <p:sp>
        <p:nvSpPr>
          <p:cNvPr id="14" name="Text Box 99"/>
          <p:cNvSpPr txBox="1">
            <a:spLocks noChangeArrowheads="1"/>
          </p:cNvSpPr>
          <p:nvPr/>
        </p:nvSpPr>
        <p:spPr bwMode="auto">
          <a:xfrm>
            <a:off x="4448413" y="3580623"/>
            <a:ext cx="391654" cy="461665"/>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400" b="1">
                <a:solidFill>
                  <a:srgbClr val="C00000"/>
                </a:solidFill>
                <a:latin typeface="Arial" panose="020B0604020202020204" pitchFamily="34" charset="0"/>
                <a:ea typeface="隶书" panose="02010509060101010101" pitchFamily="49" charset="-122"/>
              </a:rPr>
              <a:t>3</a:t>
            </a:r>
            <a:endParaRPr kumimoji="1" lang="zh-CN" altLang="en-US" sz="2400">
              <a:solidFill>
                <a:srgbClr val="C00000"/>
              </a:solidFill>
              <a:latin typeface="Times New Roman" panose="02020603050405020304" charset="0"/>
              <a:ea typeface="隶书" panose="02010509060101010101" pitchFamily="49" charset="-122"/>
            </a:endParaRPr>
          </a:p>
        </p:txBody>
      </p:sp>
      <p:sp>
        <p:nvSpPr>
          <p:cNvPr id="15" name="Text Box 101"/>
          <p:cNvSpPr txBox="1">
            <a:spLocks noChangeArrowheads="1"/>
          </p:cNvSpPr>
          <p:nvPr/>
        </p:nvSpPr>
        <p:spPr bwMode="auto">
          <a:xfrm>
            <a:off x="3203848" y="2797524"/>
            <a:ext cx="360040" cy="400110"/>
          </a:xfrm>
          <a:prstGeom prst="rect">
            <a:avLst/>
          </a:prstGeom>
          <a:noFill/>
          <a:ln>
            <a:noFill/>
          </a:ln>
          <a:effectLst>
            <a:outerShdw blurRad="107950" dist="12700" dir="5400000" algn="ctr">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2000" b="1" dirty="0">
                <a:solidFill>
                  <a:srgbClr val="C00000"/>
                </a:solidFill>
                <a:latin typeface="Arial" panose="020B0604020202020204" pitchFamily="34" charset="0"/>
                <a:ea typeface="隶书" panose="02010509060101010101" pitchFamily="49" charset="-122"/>
              </a:rPr>
              <a:t>1</a:t>
            </a:r>
            <a:endParaRPr kumimoji="1" lang="zh-CN" altLang="en-US" sz="3200" dirty="0">
              <a:solidFill>
                <a:srgbClr val="C00000"/>
              </a:solidFill>
              <a:latin typeface="Times New Roman" panose="02020603050405020304" charset="0"/>
              <a:ea typeface="隶书" panose="02010509060101010101" pitchFamily="49" charset="-122"/>
            </a:endParaRPr>
          </a:p>
        </p:txBody>
      </p:sp>
      <p:sp>
        <p:nvSpPr>
          <p:cNvPr id="23" name="Text Box 7"/>
          <p:cNvSpPr txBox="1">
            <a:spLocks noChangeAspect="1" noChangeArrowheads="1"/>
          </p:cNvSpPr>
          <p:nvPr/>
        </p:nvSpPr>
        <p:spPr bwMode="auto">
          <a:xfrm>
            <a:off x="2987824" y="5866858"/>
            <a:ext cx="2520280" cy="668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2947" tIns="56473" rIns="112947" bIns="56473">
            <a:spAutoFit/>
          </a:bodyPr>
          <a:lstStyle/>
          <a:p>
            <a:pPr defTabSz="1129030" eaLnBrk="1" fontAlgn="auto" hangingPunct="1">
              <a:spcBef>
                <a:spcPts val="0"/>
              </a:spcBef>
              <a:spcAft>
                <a:spcPts val="0"/>
              </a:spcAft>
              <a:defRPr/>
            </a:pPr>
            <a:r>
              <a:rPr kumimoji="1" lang="zh-CN" altLang="en-US" sz="3600" b="1" dirty="0">
                <a:solidFill>
                  <a:srgbClr val="CC0000"/>
                </a:solidFill>
                <a:effectLst>
                  <a:outerShdw blurRad="38100" dist="38100" dir="2700000" algn="tl">
                    <a:srgbClr val="000000">
                      <a:alpha val="43137"/>
                    </a:srgbClr>
                  </a:outerShdw>
                </a:effectLst>
                <a:latin typeface="华文仿宋" panose="02010600040101010101" charset="-122"/>
                <a:ea typeface="华文仿宋" panose="02010600040101010101" charset="-122"/>
              </a:rPr>
              <a:t>集合结构</a:t>
            </a:r>
            <a:endParaRPr kumimoji="1" lang="zh-CN" altLang="en-US" sz="3000" b="1" dirty="0">
              <a:effectLst>
                <a:outerShdw blurRad="38100" dist="38100" dir="2700000" algn="tl">
                  <a:srgbClr val="000000">
                    <a:alpha val="43137"/>
                  </a:srgbClr>
                </a:outerShdw>
              </a:effectLst>
              <a:latin typeface="华文仿宋" panose="02010600040101010101" charset="-122"/>
              <a:ea typeface="华文仿宋" panose="02010600040101010101"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056466-7EC0-4D0C-8B62-5DFE70B93189}"/>
              </a:ext>
            </a:extLst>
          </p:cNvPr>
          <p:cNvSpPr>
            <a:spLocks noGrp="1"/>
          </p:cNvSpPr>
          <p:nvPr>
            <p:ph type="title"/>
          </p:nvPr>
        </p:nvSpPr>
        <p:spPr/>
        <p:txBody>
          <a:bodyPr/>
          <a:lstStyle/>
          <a:p>
            <a:pPr marL="265430" indent="-265430" defTabSz="457200">
              <a:spcBef>
                <a:spcPts val="250"/>
              </a:spcBef>
              <a:buClr>
                <a:schemeClr val="accent1"/>
              </a:buClr>
              <a:buSzPct val="80000"/>
              <a:defRPr/>
            </a:pPr>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课程</a:t>
            </a:r>
            <a:r>
              <a:rPr lang="en-US" altLang="zh-CN"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QQ</a:t>
            </a:r>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群</a:t>
            </a:r>
          </a:p>
        </p:txBody>
      </p:sp>
      <p:pic>
        <p:nvPicPr>
          <p:cNvPr id="4" name="图片 3">
            <a:extLst>
              <a:ext uri="{FF2B5EF4-FFF2-40B4-BE49-F238E27FC236}">
                <a16:creationId xmlns:a16="http://schemas.microsoft.com/office/drawing/2014/main" id="{606BABF8-8362-48B4-B53B-2BF740AA39B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8500" b="2750"/>
          <a:stretch/>
        </p:blipFill>
        <p:spPr>
          <a:xfrm>
            <a:off x="2483768" y="1988840"/>
            <a:ext cx="3280998" cy="4594004"/>
          </a:xfrm>
          <a:prstGeom prst="rect">
            <a:avLst/>
          </a:prstGeom>
        </p:spPr>
      </p:pic>
    </p:spTree>
    <p:extLst>
      <p:ext uri="{BB962C8B-B14F-4D97-AF65-F5344CB8AC3E}">
        <p14:creationId xmlns:p14="http://schemas.microsoft.com/office/powerpoint/2010/main" val="1190615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395288" y="533400"/>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a:effectLst>
                  <a:outerShdw blurRad="38100" dist="38100" dir="2700000" algn="tl">
                    <a:srgbClr val="C0C0C0"/>
                  </a:outerShdw>
                </a:effectLst>
                <a:latin typeface="幼圆" panose="02010509060101010101" pitchFamily="49" charset="-122"/>
                <a:ea typeface="幼圆" panose="02010509060101010101" pitchFamily="49" charset="-122"/>
              </a:rPr>
              <a:t>§1.2 </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数据结构的抽象形式</a:t>
            </a:r>
            <a:endParaRPr lang="en-US" altLang="zh-CN" sz="3600" b="1">
              <a:effectLst>
                <a:outerShdw blurRad="38100" dist="38100" dir="2700000" algn="tl">
                  <a:srgbClr val="C0C0C0"/>
                </a:outerShdw>
              </a:effectLst>
              <a:latin typeface="幼圆" panose="02010509060101010101" pitchFamily="49" charset="-122"/>
              <a:ea typeface="幼圆" panose="02010509060101010101" pitchFamily="49" charset="-122"/>
            </a:endParaRPr>
          </a:p>
        </p:txBody>
      </p:sp>
      <p:sp>
        <p:nvSpPr>
          <p:cNvPr id="332803" name="Rectangle 3"/>
          <p:cNvSpPr>
            <a:spLocks noChangeArrowheads="1"/>
          </p:cNvSpPr>
          <p:nvPr/>
        </p:nvSpPr>
        <p:spPr bwMode="auto">
          <a:xfrm>
            <a:off x="611560" y="1676400"/>
            <a:ext cx="8229600" cy="20574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en-US" altLang="zh-CN"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C</a:t>
            </a:r>
            <a:r>
              <a:rPr lang="zh-CN" altLang="zh-CN"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语言中的数据类型</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zh-CN" sz="3600" b="1" dirty="0">
                <a:effectLst>
                  <a:outerShdw blurRad="38100" dist="38100" dir="2700000" algn="tl">
                    <a:srgbClr val="C0C0C0"/>
                  </a:outerShdw>
                </a:effectLst>
                <a:latin typeface="华文仿宋" panose="02010600040101010101" charset="-122"/>
                <a:ea typeface="华文仿宋" panose="02010600040101010101" charset="-122"/>
              </a:rPr>
              <a:t>    </a:t>
            </a:r>
            <a:r>
              <a:rPr lang="en-US" altLang="zh-CN"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char     int     float     double   void</a:t>
            </a:r>
            <a:endParaRPr lang="en-US" altLang="zh-CN" sz="3600" b="1" dirty="0">
              <a:effectLst>
                <a:outerShdw blurRad="38100" dist="38100" dir="2700000" algn="tl">
                  <a:srgbClr val="C0C0C0"/>
                </a:outerShdw>
              </a:effectLst>
              <a:latin typeface="华文仿宋" panose="02010600040101010101" charset="-122"/>
              <a:ea typeface="华文仿宋" panose="02010600040101010101" charset="-122"/>
            </a:endParaRP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600" b="1" dirty="0">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600" b="1" dirty="0">
                <a:effectLst>
                  <a:outerShdw blurRad="38100" dist="38100" dir="2700000" algn="tl">
                    <a:srgbClr val="C0C0C0"/>
                  </a:outerShdw>
                </a:effectLst>
                <a:latin typeface="华文仿宋" panose="02010600040101010101" charset="-122"/>
                <a:ea typeface="华文仿宋" panose="02010600040101010101" charset="-122"/>
              </a:rPr>
              <a:t>字符型 整型 浮点型 双精度型 无值</a:t>
            </a:r>
            <a:endParaRPr lang="zh-CN" altLang="en-US" sz="4100" b="1" dirty="0">
              <a:latin typeface="华文仿宋" panose="02010600040101010101" charset="-122"/>
              <a:ea typeface="华文仿宋" panose="02010600040101010101" charset="-122"/>
            </a:endParaRPr>
          </a:p>
        </p:txBody>
      </p:sp>
      <p:sp>
        <p:nvSpPr>
          <p:cNvPr id="332805" name="Text Box 5"/>
          <p:cNvSpPr txBox="1">
            <a:spLocks noChangeArrowheads="1"/>
          </p:cNvSpPr>
          <p:nvPr/>
        </p:nvSpPr>
        <p:spPr bwMode="auto">
          <a:xfrm>
            <a:off x="685800" y="3886200"/>
            <a:ext cx="7924800" cy="2362200"/>
          </a:xfrm>
          <a:prstGeom prst="rect">
            <a:avLst/>
          </a:prstGeom>
          <a:noFill/>
          <a:ln w="12700">
            <a:noFill/>
            <a:miter lim="800000"/>
          </a:ln>
          <a:effectLst/>
        </p:spPr>
        <p:txBody>
          <a:bodyPr lIns="90623" tIns="44517" rIns="90623" bIns="44517">
            <a:spAutoFit/>
          </a:bodyPr>
          <a:lstStyle/>
          <a:p>
            <a:pPr eaLnBrk="1" fontAlgn="auto" hangingPunct="1">
              <a:spcBef>
                <a:spcPct val="20000"/>
              </a:spcBef>
              <a:spcAft>
                <a:spcPts val="0"/>
              </a:spcAft>
              <a:buClr>
                <a:schemeClr val="tx1"/>
              </a:buClr>
              <a:buSzPct val="110000"/>
              <a:buFont typeface="Geneva" charset="0"/>
              <a:buChar char="•"/>
              <a:defRPr/>
            </a:pPr>
            <a:r>
              <a:rPr lang="zh-CN" altLang="en-US" sz="3600" b="1">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 数据类型</a:t>
            </a:r>
            <a:r>
              <a:rPr lang="zh-CN" altLang="en-US" sz="4100" b="1">
                <a:effectLst>
                  <a:outerShdw blurRad="38100" dist="38100" dir="2700000" algn="tl">
                    <a:srgbClr val="C0C0C0"/>
                  </a:outerShdw>
                </a:effectLst>
                <a:latin typeface="华文仿宋" panose="02010600040101010101" charset="-122"/>
                <a:ea typeface="华文仿宋" panose="02010600040101010101" charset="-122"/>
              </a:rPr>
              <a:t>                                                                   </a:t>
            </a:r>
            <a:br>
              <a:rPr lang="zh-CN" altLang="en-US" sz="4100" b="1">
                <a:effectLst>
                  <a:outerShdw blurRad="38100" dist="38100" dir="2700000" algn="tl">
                    <a:srgbClr val="C0C0C0"/>
                  </a:outerShdw>
                </a:effectLst>
                <a:latin typeface="华文仿宋" panose="02010600040101010101" charset="-122"/>
                <a:ea typeface="华文仿宋" panose="02010600040101010101" charset="-122"/>
              </a:rPr>
            </a:br>
            <a:r>
              <a:rPr lang="zh-CN" altLang="en-US" sz="3600" b="1">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定义：</a:t>
            </a:r>
            <a:r>
              <a:rPr lang="zh-CN" altLang="en-US" sz="3600" b="1">
                <a:effectLst>
                  <a:outerShdw blurRad="38100" dist="38100" dir="2700000" algn="tl">
                    <a:srgbClr val="C0C0C0"/>
                  </a:outerShdw>
                </a:effectLst>
                <a:latin typeface="华文仿宋" panose="02010600040101010101" charset="-122"/>
                <a:ea typeface="华文仿宋" panose="02010600040101010101" charset="-122"/>
              </a:rPr>
              <a:t>一组性质相同的</a:t>
            </a:r>
            <a:r>
              <a:rPr lang="zh-CN" altLang="en-US" sz="3600" b="1">
                <a:solidFill>
                  <a:srgbClr val="0000CC"/>
                </a:solidFill>
                <a:effectLst>
                  <a:outerShdw blurRad="38100" dist="38100" dir="2700000" algn="tl">
                    <a:srgbClr val="C0C0C0"/>
                  </a:outerShdw>
                </a:effectLst>
                <a:latin typeface="华文仿宋" panose="02010600040101010101" charset="-122"/>
                <a:ea typeface="华文仿宋" panose="02010600040101010101" charset="-122"/>
              </a:rPr>
              <a:t>值的集合</a:t>
            </a:r>
            <a:r>
              <a:rPr lang="zh-CN" altLang="en-US" sz="3600" b="1">
                <a:effectLst>
                  <a:outerShdw blurRad="38100" dist="38100" dir="2700000" algn="tl">
                    <a:srgbClr val="C0C0C0"/>
                  </a:outerShdw>
                </a:effectLst>
                <a:latin typeface="华文仿宋" panose="02010600040101010101" charset="-122"/>
                <a:ea typeface="华文仿宋" panose="02010600040101010101" charset="-122"/>
              </a:rPr>
              <a:t>, 以及定义于这个值集合上的</a:t>
            </a:r>
            <a:r>
              <a:rPr lang="zh-CN" altLang="en-US" sz="3600" b="1">
                <a:solidFill>
                  <a:srgbClr val="0000CC"/>
                </a:solidFill>
                <a:effectLst>
                  <a:outerShdw blurRad="38100" dist="38100" dir="2700000" algn="tl">
                    <a:srgbClr val="C0C0C0"/>
                  </a:outerShdw>
                </a:effectLst>
                <a:latin typeface="华文仿宋" panose="02010600040101010101" charset="-122"/>
                <a:ea typeface="华文仿宋" panose="02010600040101010101" charset="-122"/>
              </a:rPr>
              <a:t>一组操作</a:t>
            </a:r>
            <a:r>
              <a:rPr lang="zh-CN" altLang="en-US" sz="3600" b="1">
                <a:effectLst>
                  <a:outerShdw blurRad="38100" dist="38100" dir="2700000" algn="tl">
                    <a:srgbClr val="C0C0C0"/>
                  </a:outerShdw>
                </a:effectLst>
                <a:latin typeface="华文仿宋" panose="02010600040101010101" charset="-122"/>
                <a:ea typeface="华文仿宋" panose="02010600040101010101" charset="-122"/>
              </a:rPr>
              <a:t>的总称.</a:t>
            </a:r>
            <a:endParaRPr lang="zh-CN" altLang="en-US" sz="2400">
              <a:latin typeface="华文仿宋" panose="02010600040101010101" charset="-122"/>
              <a:ea typeface="华文仿宋" panose="02010600040101010101"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838200" y="1676400"/>
            <a:ext cx="7559675" cy="157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40000"/>
              </a:lnSpc>
            </a:pPr>
            <a:r>
              <a:rPr kumimoji="1" lang="zh-CN" altLang="en-US" sz="3600" dirty="0">
                <a:latin typeface="华文仿宋" panose="02010600040101010101" charset="-122"/>
                <a:ea typeface="华文仿宋" panose="02010600040101010101" charset="-122"/>
              </a:rPr>
              <a:t>  </a:t>
            </a:r>
            <a:r>
              <a:rPr kumimoji="1" lang="zh-CN" altLang="en-US" sz="3600" b="1" dirty="0">
                <a:latin typeface="华文仿宋" panose="02010600040101010101" charset="-122"/>
                <a:ea typeface="华文仿宋" panose="02010600040101010101" charset="-122"/>
              </a:rPr>
              <a:t>不同类型的变量，其所能取的</a:t>
            </a:r>
            <a:r>
              <a:rPr kumimoji="1" lang="zh-CN" altLang="en-US" sz="3600" b="1" dirty="0">
                <a:solidFill>
                  <a:srgbClr val="0000CC"/>
                </a:solidFill>
                <a:latin typeface="华文仿宋" panose="02010600040101010101" charset="-122"/>
                <a:ea typeface="华文仿宋" panose="02010600040101010101" charset="-122"/>
              </a:rPr>
              <a:t>值的范围</a:t>
            </a:r>
            <a:r>
              <a:rPr kumimoji="1" lang="zh-CN" altLang="en-US" sz="3600" b="1" dirty="0">
                <a:latin typeface="华文仿宋" panose="02010600040101010101" charset="-122"/>
                <a:ea typeface="华文仿宋" panose="02010600040101010101" charset="-122"/>
              </a:rPr>
              <a:t>不同，所能</a:t>
            </a:r>
            <a:r>
              <a:rPr kumimoji="1" lang="zh-CN" altLang="en-US" sz="3600" b="1" dirty="0">
                <a:solidFill>
                  <a:srgbClr val="0000CC"/>
                </a:solidFill>
                <a:latin typeface="华文仿宋" panose="02010600040101010101" charset="-122"/>
                <a:ea typeface="华文仿宋" panose="02010600040101010101" charset="-122"/>
              </a:rPr>
              <a:t>进行的操作</a:t>
            </a:r>
            <a:r>
              <a:rPr kumimoji="1" lang="zh-CN" altLang="en-US" sz="3600" b="1" dirty="0">
                <a:latin typeface="华文仿宋" panose="02010600040101010101" charset="-122"/>
                <a:ea typeface="华文仿宋" panose="02010600040101010101" charset="-122"/>
              </a:rPr>
              <a:t>不同</a:t>
            </a:r>
            <a:r>
              <a:rPr kumimoji="1" lang="zh-CN" altLang="en-US" sz="3600" dirty="0">
                <a:latin typeface="华文仿宋" panose="02010600040101010101" charset="-122"/>
                <a:ea typeface="华文仿宋" panose="02010600040101010101" charset="-122"/>
              </a:rPr>
              <a:t>。</a:t>
            </a:r>
          </a:p>
        </p:txBody>
      </p:sp>
      <p:sp>
        <p:nvSpPr>
          <p:cNvPr id="54275" name="Text Box 3"/>
          <p:cNvSpPr txBox="1">
            <a:spLocks noChangeArrowheads="1"/>
          </p:cNvSpPr>
          <p:nvPr/>
        </p:nvSpPr>
        <p:spPr bwMode="auto">
          <a:xfrm>
            <a:off x="838200" y="3654425"/>
            <a:ext cx="79248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kumimoji="1" lang="zh-CN" altLang="en-US" sz="3600" b="1">
                <a:latin typeface="Times New Roman" panose="02020603050405020304" charset="0"/>
                <a:ea typeface="宋体" panose="02010600030101010101" pitchFamily="2" charset="-122"/>
              </a:rPr>
              <a:t>例如：整型 </a:t>
            </a:r>
            <a:r>
              <a:rPr kumimoji="1" lang="zh-CN" altLang="en-US" sz="3600" b="1">
                <a:solidFill>
                  <a:srgbClr val="FF0000"/>
                </a:solidFill>
                <a:latin typeface="Times New Roman" panose="02020603050405020304" charset="0"/>
                <a:ea typeface="宋体" panose="02010600030101010101" pitchFamily="2" charset="-122"/>
              </a:rPr>
              <a:t>(</a:t>
            </a:r>
            <a:r>
              <a:rPr kumimoji="1" lang="en-US" altLang="zh-CN" sz="3600" b="1">
                <a:solidFill>
                  <a:srgbClr val="FF0000"/>
                </a:solidFill>
                <a:latin typeface="Times New Roman" panose="02020603050405020304" charset="0"/>
                <a:ea typeface="宋体" panose="02010600030101010101" pitchFamily="2" charset="-122"/>
              </a:rPr>
              <a:t>int)</a:t>
            </a:r>
          </a:p>
          <a:p>
            <a:pPr eaLnBrk="1" hangingPunct="1">
              <a:spcBef>
                <a:spcPct val="50000"/>
              </a:spcBef>
            </a:pPr>
            <a:r>
              <a:rPr kumimoji="1" lang="zh-CN" altLang="en-US" sz="3600" b="1">
                <a:latin typeface="Times New Roman" panose="02020603050405020304" charset="0"/>
                <a:ea typeface="宋体" panose="02010600030101010101" pitchFamily="2" charset="-122"/>
              </a:rPr>
              <a:t>值的范围是：-32768 </a:t>
            </a:r>
            <a:r>
              <a:rPr kumimoji="1" lang="zh-CN" altLang="en-US" sz="3600" b="1">
                <a:latin typeface="Times New Roman" panose="02020603050405020304" charset="0"/>
                <a:ea typeface="宋体" panose="02010600030101010101" pitchFamily="2" charset="-122"/>
                <a:cs typeface="Times New Roman" panose="02020603050405020304" charset="0"/>
              </a:rPr>
              <a:t>~ </a:t>
            </a:r>
            <a:r>
              <a:rPr kumimoji="1" lang="zh-CN" altLang="en-US" sz="3600" b="1">
                <a:latin typeface="Times New Roman" panose="02020603050405020304" charset="0"/>
                <a:ea typeface="宋体" panose="02010600030101010101" pitchFamily="2" charset="-122"/>
              </a:rPr>
              <a:t>32767（16位）</a:t>
            </a:r>
          </a:p>
          <a:p>
            <a:pPr eaLnBrk="1" hangingPunct="1">
              <a:spcBef>
                <a:spcPct val="50000"/>
              </a:spcBef>
            </a:pPr>
            <a:r>
              <a:rPr kumimoji="1" lang="zh-CN" altLang="en-US" sz="3600" b="1">
                <a:latin typeface="Times New Roman" panose="02020603050405020304" charset="0"/>
                <a:ea typeface="宋体" panose="02010600030101010101" pitchFamily="2" charset="-122"/>
              </a:rPr>
              <a:t>操作是：+，-，*，/，%</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ChangeArrowheads="1"/>
          </p:cNvSpPr>
          <p:nvPr/>
        </p:nvSpPr>
        <p:spPr bwMode="auto">
          <a:xfrm>
            <a:off x="228600" y="838200"/>
            <a:ext cx="8458200" cy="6096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300" b="1" dirty="0">
                <a:solidFill>
                  <a:srgbClr val="FF0000"/>
                </a:solidFill>
                <a:effectLst>
                  <a:outerShdw blurRad="38100" dist="38100" dir="2700000" algn="tl">
                    <a:srgbClr val="C0C0C0"/>
                  </a:outerShdw>
                </a:effectLst>
                <a:latin typeface="+mn-ea"/>
              </a:rPr>
              <a:t>抽象数据类型</a:t>
            </a:r>
            <a:r>
              <a:rPr lang="zh-CN" altLang="en-US" sz="4000" b="1" dirty="0">
                <a:solidFill>
                  <a:srgbClr val="CC0000"/>
                </a:solidFill>
                <a:effectLst>
                  <a:outerShdw blurRad="38100" dist="38100" dir="2700000" algn="tl">
                    <a:srgbClr val="C0C0C0"/>
                  </a:outerShdw>
                </a:effectLst>
                <a:latin typeface="+mn-ea"/>
              </a:rPr>
              <a:t> </a:t>
            </a:r>
            <a:r>
              <a:rPr lang="zh-CN" altLang="en-US" sz="3300" b="1" dirty="0">
                <a:solidFill>
                  <a:srgbClr val="0000FF"/>
                </a:solidFill>
                <a:effectLst>
                  <a:outerShdw blurRad="38100" dist="38100" dir="2700000" algn="tl">
                    <a:srgbClr val="C0C0C0"/>
                  </a:outerShdw>
                </a:effectLst>
                <a:latin typeface="+mn-ea"/>
              </a:rPr>
              <a:t>(</a:t>
            </a:r>
            <a:r>
              <a:rPr lang="en-US" altLang="zh-CN" sz="3300" b="1" i="1" dirty="0">
                <a:solidFill>
                  <a:srgbClr val="0000FF"/>
                </a:solidFill>
                <a:effectLst>
                  <a:outerShdw blurRad="38100" dist="38100" dir="2700000" algn="tl">
                    <a:srgbClr val="C0C0C0"/>
                  </a:outerShdw>
                </a:effectLst>
                <a:latin typeface="+mn-ea"/>
              </a:rPr>
              <a:t>ADTs: Abstract  Data Types</a:t>
            </a:r>
            <a:r>
              <a:rPr lang="en-US" altLang="zh-CN" sz="3300" b="1" dirty="0">
                <a:solidFill>
                  <a:srgbClr val="0000FF"/>
                </a:solidFill>
                <a:effectLst>
                  <a:outerShdw blurRad="38100" dist="38100" dir="2700000" algn="tl">
                    <a:srgbClr val="C0C0C0"/>
                  </a:outerShdw>
                </a:effectLst>
                <a:latin typeface="+mn-ea"/>
              </a:rPr>
              <a:t>)</a:t>
            </a:r>
            <a:endParaRPr lang="zh-CN" altLang="en-US" sz="4000" b="1" dirty="0">
              <a:solidFill>
                <a:schemeClr val="tx2"/>
              </a:solidFill>
              <a:effectLst>
                <a:outerShdw blurRad="38100" dist="38100" dir="2700000" algn="tl">
                  <a:srgbClr val="C0C0C0"/>
                </a:outerShdw>
              </a:effectLst>
              <a:latin typeface="+mn-ea"/>
            </a:endParaRPr>
          </a:p>
        </p:txBody>
      </p:sp>
      <p:sp>
        <p:nvSpPr>
          <p:cNvPr id="333827" name="Rectangle 3"/>
          <p:cNvSpPr>
            <a:spLocks noChangeArrowheads="1"/>
          </p:cNvSpPr>
          <p:nvPr/>
        </p:nvSpPr>
        <p:spPr bwMode="auto">
          <a:xfrm>
            <a:off x="533400" y="1676400"/>
            <a:ext cx="8382000" cy="2590800"/>
          </a:xfrm>
          <a:prstGeom prst="rect">
            <a:avLst/>
          </a:prstGeom>
          <a:noFill/>
          <a:ln w="9525">
            <a:noFill/>
            <a:miter lim="800000"/>
          </a:ln>
          <a:effectLst/>
        </p:spPr>
        <p:txBody>
          <a:bodyPr lIns="113731" tIns="56866" rIns="113731" bIns="56866"/>
          <a:lstStyle/>
          <a:p>
            <a:pPr marL="342900" indent="-342900" defTabSz="916305" eaLnBrk="1" fontAlgn="auto" hangingPunct="1">
              <a:lnSpc>
                <a:spcPct val="110000"/>
              </a:lnSpc>
              <a:spcBef>
                <a:spcPct val="20000"/>
              </a:spcBef>
              <a:spcAft>
                <a:spcPts val="0"/>
              </a:spcAft>
              <a:buClr>
                <a:srgbClr val="00CC00"/>
              </a:buClr>
              <a:buSzPct val="100000"/>
              <a:buFontTx/>
              <a:buChar char="–"/>
              <a:defRPr/>
            </a:pPr>
            <a:r>
              <a:rPr lang="zh-CN" altLang="en-US" sz="3200" b="1" dirty="0">
                <a:effectLst>
                  <a:outerShdw blurRad="38100" dist="38100" dir="2700000" algn="tl">
                    <a:srgbClr val="C0C0C0"/>
                  </a:outerShdw>
                </a:effectLst>
                <a:latin typeface="+mn-ea"/>
              </a:rPr>
              <a:t>由用户定义，用以表示应用问题的</a:t>
            </a:r>
            <a:r>
              <a:rPr lang="zh-CN" altLang="en-US" sz="3200" b="1" dirty="0">
                <a:solidFill>
                  <a:srgbClr val="0000CC"/>
                </a:solidFill>
                <a:effectLst>
                  <a:outerShdw blurRad="38100" dist="38100" dir="2700000" algn="tl">
                    <a:srgbClr val="C0C0C0"/>
                  </a:outerShdw>
                </a:effectLst>
                <a:latin typeface="+mn-ea"/>
              </a:rPr>
              <a:t>数据模型</a:t>
            </a:r>
          </a:p>
          <a:p>
            <a:pPr marL="342900" indent="-342900" defTabSz="916305" eaLnBrk="1" fontAlgn="auto" hangingPunct="1">
              <a:lnSpc>
                <a:spcPct val="110000"/>
              </a:lnSpc>
              <a:spcBef>
                <a:spcPct val="20000"/>
              </a:spcBef>
              <a:spcAft>
                <a:spcPts val="0"/>
              </a:spcAft>
              <a:buClr>
                <a:srgbClr val="00CC00"/>
              </a:buClr>
              <a:buSzPct val="100000"/>
              <a:buFontTx/>
              <a:buChar char="–"/>
              <a:defRPr/>
            </a:pPr>
            <a:r>
              <a:rPr lang="zh-CN" altLang="en-US" sz="3200" b="1" dirty="0">
                <a:effectLst>
                  <a:outerShdw blurRad="38100" dist="38100" dir="2700000" algn="tl">
                    <a:srgbClr val="C0C0C0"/>
                  </a:outerShdw>
                </a:effectLst>
                <a:latin typeface="+mn-ea"/>
              </a:rPr>
              <a:t>由</a:t>
            </a:r>
            <a:r>
              <a:rPr lang="zh-CN" altLang="en-US" sz="3200" b="1" dirty="0">
                <a:solidFill>
                  <a:srgbClr val="0000CC"/>
                </a:solidFill>
                <a:effectLst>
                  <a:outerShdw blurRad="38100" dist="38100" dir="2700000" algn="tl">
                    <a:srgbClr val="C0C0C0"/>
                  </a:outerShdw>
                </a:effectLst>
                <a:latin typeface="+mn-ea"/>
              </a:rPr>
              <a:t>基本的数据类型</a:t>
            </a:r>
            <a:r>
              <a:rPr lang="zh-CN" altLang="en-US" sz="3200" b="1" dirty="0">
                <a:effectLst>
                  <a:outerShdw blurRad="38100" dist="38100" dir="2700000" algn="tl">
                    <a:srgbClr val="C0C0C0"/>
                  </a:outerShdw>
                </a:effectLst>
                <a:latin typeface="+mn-ea"/>
              </a:rPr>
              <a:t>组成, 并包括</a:t>
            </a:r>
            <a:r>
              <a:rPr lang="zh-CN" altLang="en-US" sz="3200" b="1" dirty="0">
                <a:solidFill>
                  <a:srgbClr val="0000CC"/>
                </a:solidFill>
                <a:effectLst>
                  <a:outerShdw blurRad="38100" dist="38100" dir="2700000" algn="tl">
                    <a:srgbClr val="C0C0C0"/>
                  </a:outerShdw>
                </a:effectLst>
                <a:latin typeface="+mn-ea"/>
              </a:rPr>
              <a:t>一组相关的服务</a:t>
            </a:r>
            <a:r>
              <a:rPr lang="zh-CN" altLang="en-US" sz="3200" b="1" dirty="0">
                <a:effectLst>
                  <a:outerShdw blurRad="38100" dist="38100" dir="2700000" algn="tl">
                    <a:srgbClr val="C0C0C0"/>
                  </a:outerShdw>
                </a:effectLst>
                <a:latin typeface="+mn-ea"/>
              </a:rPr>
              <a:t>（或称操作）</a:t>
            </a:r>
            <a:endParaRPr lang="zh-CN" altLang="en-US" sz="2800" b="1" dirty="0">
              <a:effectLst>
                <a:outerShdw blurRad="38100" dist="38100" dir="2700000" algn="tl">
                  <a:srgbClr val="C0C0C0"/>
                </a:outerShdw>
              </a:effectLst>
              <a:latin typeface="+mn-ea"/>
            </a:endParaRPr>
          </a:p>
          <a:p>
            <a:pPr marL="342900" indent="-342900" defTabSz="916305" eaLnBrk="1" fontAlgn="auto" hangingPunct="1">
              <a:spcBef>
                <a:spcPct val="20000"/>
              </a:spcBef>
              <a:spcAft>
                <a:spcPts val="0"/>
              </a:spcAft>
              <a:buClr>
                <a:srgbClr val="00CC00"/>
              </a:buClr>
              <a:buSzPct val="100000"/>
              <a:buFontTx/>
              <a:buChar char="–"/>
              <a:defRPr/>
            </a:pPr>
            <a:r>
              <a:rPr lang="zh-CN" altLang="en-US" sz="3200" b="1" dirty="0">
                <a:effectLst>
                  <a:outerShdw blurRad="38100" dist="38100" dir="2700000" algn="tl">
                    <a:srgbClr val="C0C0C0"/>
                  </a:outerShdw>
                </a:effectLst>
                <a:latin typeface="+mn-ea"/>
              </a:rPr>
              <a:t>支持了</a:t>
            </a:r>
            <a:r>
              <a:rPr lang="zh-CN" altLang="en-US" sz="3200" b="1" dirty="0">
                <a:solidFill>
                  <a:srgbClr val="0000CC"/>
                </a:solidFill>
                <a:effectLst>
                  <a:outerShdw blurRad="38100" dist="38100" dir="2700000" algn="tl">
                    <a:srgbClr val="C0C0C0"/>
                  </a:outerShdw>
                </a:effectLst>
                <a:latin typeface="+mn-ea"/>
              </a:rPr>
              <a:t>逻辑设计</a:t>
            </a:r>
            <a:r>
              <a:rPr lang="zh-CN" altLang="en-US" sz="3200" b="1" dirty="0">
                <a:effectLst>
                  <a:outerShdw blurRad="38100" dist="38100" dir="2700000" algn="tl">
                    <a:srgbClr val="C0C0C0"/>
                  </a:outerShdw>
                </a:effectLst>
                <a:latin typeface="+mn-ea"/>
              </a:rPr>
              <a:t>和</a:t>
            </a:r>
            <a:r>
              <a:rPr lang="zh-CN" altLang="en-US" sz="3200" b="1" dirty="0">
                <a:solidFill>
                  <a:srgbClr val="0000CC"/>
                </a:solidFill>
                <a:effectLst>
                  <a:outerShdw blurRad="38100" dist="38100" dir="2700000" algn="tl">
                    <a:srgbClr val="C0C0C0"/>
                  </a:outerShdw>
                </a:effectLst>
                <a:latin typeface="+mn-ea"/>
              </a:rPr>
              <a:t>物理实现</a:t>
            </a:r>
            <a:r>
              <a:rPr lang="zh-CN" altLang="en-US" sz="3200" b="1" dirty="0">
                <a:effectLst>
                  <a:outerShdw blurRad="38100" dist="38100" dir="2700000" algn="tl">
                    <a:srgbClr val="C0C0C0"/>
                  </a:outerShdw>
                </a:effectLst>
                <a:latin typeface="+mn-ea"/>
              </a:rPr>
              <a:t>的分离，支持封装和信息隐蔽</a:t>
            </a:r>
          </a:p>
        </p:txBody>
      </p:sp>
      <p:sp>
        <p:nvSpPr>
          <p:cNvPr id="333828" name="Rectangle 4"/>
          <p:cNvSpPr>
            <a:spLocks noChangeArrowheads="1"/>
          </p:cNvSpPr>
          <p:nvPr/>
        </p:nvSpPr>
        <p:spPr bwMode="auto">
          <a:xfrm>
            <a:off x="428625" y="4608513"/>
            <a:ext cx="8286750" cy="21336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300" b="1" dirty="0">
                <a:solidFill>
                  <a:schemeClr val="bg1">
                    <a:lumMod val="50000"/>
                  </a:schemeClr>
                </a:solidFill>
                <a:effectLst>
                  <a:outerShdw blurRad="38100" dist="38100" dir="2700000" algn="tl">
                    <a:srgbClr val="C0C0C0"/>
                  </a:outerShdw>
                </a:effectLst>
                <a:latin typeface="+mn-ea"/>
              </a:rPr>
              <a:t>抽象：抽取反映问题本质的东西，不涉及具体实现细节</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Text Box 2"/>
          <p:cNvSpPr txBox="1">
            <a:spLocks noChangeArrowheads="1"/>
          </p:cNvSpPr>
          <p:nvPr/>
        </p:nvSpPr>
        <p:spPr bwMode="auto">
          <a:xfrm>
            <a:off x="500063" y="801688"/>
            <a:ext cx="7239000" cy="705457"/>
          </a:xfrm>
          <a:prstGeom prst="rect">
            <a:avLst/>
          </a:prstGeom>
          <a:noFill/>
          <a:ln w="12700">
            <a:noFill/>
            <a:miter lim="800000"/>
          </a:ln>
          <a:effectLst/>
        </p:spPr>
        <p:txBody>
          <a:bodyPr lIns="90623" tIns="44517" rIns="90623" bIns="44517">
            <a:spAutoFit/>
          </a:bodyPr>
          <a:lstStyle/>
          <a:p>
            <a:pPr eaLnBrk="1" fontAlgn="auto" hangingPunct="1">
              <a:spcBef>
                <a:spcPct val="50000"/>
              </a:spcBef>
              <a:spcAft>
                <a:spcPts val="0"/>
              </a:spcAft>
              <a:buClr>
                <a:schemeClr val="tx1"/>
              </a:buClr>
              <a:buSzPct val="100000"/>
              <a:defRPr/>
            </a:pPr>
            <a:r>
              <a:rPr lang="zh-CN" altLang="en-US" sz="4000" b="1" dirty="0">
                <a:effectLst>
                  <a:outerShdw blurRad="38100" dist="38100" dir="2700000" algn="tl">
                    <a:srgbClr val="C0C0C0"/>
                  </a:outerShdw>
                </a:effectLst>
                <a:highlight>
                  <a:srgbClr val="FFFFCC"/>
                </a:highlight>
                <a:latin typeface="华文仿宋" panose="02010600040101010101" charset="-122"/>
                <a:ea typeface="华文仿宋" panose="02010600040101010101" charset="-122"/>
              </a:rPr>
              <a:t>抽象数据类型的两种视图：</a:t>
            </a:r>
          </a:p>
        </p:txBody>
      </p:sp>
      <p:sp>
        <p:nvSpPr>
          <p:cNvPr id="335875" name="Text Box 3"/>
          <p:cNvSpPr txBox="1">
            <a:spLocks noChangeArrowheads="1"/>
          </p:cNvSpPr>
          <p:nvPr/>
        </p:nvSpPr>
        <p:spPr bwMode="auto">
          <a:xfrm>
            <a:off x="428625" y="1919288"/>
            <a:ext cx="8501063" cy="4306887"/>
          </a:xfrm>
          <a:prstGeom prst="rect">
            <a:avLst/>
          </a:prstGeom>
          <a:noFill/>
          <a:ln w="12700">
            <a:noFill/>
            <a:miter lim="800000"/>
          </a:ln>
          <a:effectLst/>
        </p:spPr>
        <p:txBody>
          <a:bodyPr lIns="90623" tIns="44517" rIns="90623" bIns="44517">
            <a:spAutoFit/>
          </a:bodyPr>
          <a:lstStyle/>
          <a:p>
            <a:pPr eaLnBrk="1" fontAlgn="auto" hangingPunct="1">
              <a:spcBef>
                <a:spcPts val="0"/>
              </a:spcBef>
              <a:spcAft>
                <a:spcPts val="0"/>
              </a:spcAft>
              <a:buClr>
                <a:schemeClr val="tx1"/>
              </a:buClr>
              <a:buSzPct val="100000"/>
              <a:buFontTx/>
              <a:buChar char="•"/>
              <a:defRPr/>
            </a:pPr>
            <a:r>
              <a:rPr lang="zh-CN" altLang="en-US"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rPr>
              <a:t> 设计者的角度： </a:t>
            </a:r>
            <a:endParaRPr lang="en-US" altLang="zh-CN"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spcBef>
                <a:spcPts val="0"/>
              </a:spcBef>
              <a:spcAft>
                <a:spcPts val="1200"/>
              </a:spcAft>
              <a:buClr>
                <a:schemeClr val="tx1"/>
              </a:buClr>
              <a:buSzPct val="100000"/>
              <a:defRPr/>
            </a:pPr>
            <a:r>
              <a:rPr lang="en-US" altLang="zh-CN"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300" b="1" dirty="0">
                <a:effectLst>
                  <a:outerShdw blurRad="38100" dist="38100" dir="2700000" algn="tl">
                    <a:srgbClr val="C0C0C0"/>
                  </a:outerShdw>
                </a:effectLst>
                <a:latin typeface="华文仿宋" panose="02010600040101010101" charset="-122"/>
                <a:ea typeface="华文仿宋" panose="02010600040101010101" charset="-122"/>
              </a:rPr>
              <a:t>根据问题来定义抽象数据类型所包含的信息，给出其相关功能的实现，并提供公共界面的接口。</a:t>
            </a:r>
          </a:p>
          <a:p>
            <a:pPr eaLnBrk="1" fontAlgn="auto" hangingPunct="1">
              <a:spcBef>
                <a:spcPts val="0"/>
              </a:spcBef>
              <a:spcAft>
                <a:spcPts val="0"/>
              </a:spcAft>
              <a:buClr>
                <a:schemeClr val="tx1"/>
              </a:buClr>
              <a:buSzPct val="100000"/>
              <a:buFontTx/>
              <a:buChar char="•"/>
              <a:defRPr/>
            </a:pPr>
            <a:r>
              <a:rPr lang="zh-CN" altLang="en-US" sz="3300" b="1" dirty="0">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rPr>
              <a:t>用户的角度：</a:t>
            </a:r>
            <a:endParaRPr lang="en-US" altLang="zh-CN" sz="3300" b="1" dirty="0">
              <a:solidFill>
                <a:srgbClr val="CC3300"/>
              </a:solidFill>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spcBef>
                <a:spcPts val="0"/>
              </a:spcBef>
              <a:spcAft>
                <a:spcPts val="0"/>
              </a:spcAft>
              <a:buClr>
                <a:schemeClr val="tx1"/>
              </a:buClr>
              <a:buSzPct val="100000"/>
              <a:defRPr/>
            </a:pPr>
            <a:r>
              <a:rPr lang="zh-CN" altLang="en-US" sz="3300" b="1" dirty="0">
                <a:effectLst>
                  <a:outerShdw blurRad="38100" dist="38100" dir="2700000" algn="tl">
                    <a:srgbClr val="C0C0C0"/>
                  </a:outerShdw>
                </a:effectLst>
                <a:latin typeface="华文仿宋" panose="02010600040101010101" charset="-122"/>
                <a:ea typeface="华文仿宋" panose="02010600040101010101" charset="-122"/>
              </a:rPr>
              <a:t>   使用公共界面的接口对抽象数据类型进行操作，不需要考虑其物理实现。对于外部用户来说，抽象数据类型应该是一个黑盒子。</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0113" y="974725"/>
            <a:ext cx="4322017" cy="707886"/>
          </a:xfrm>
          <a:prstGeom prst="rect">
            <a:avLst/>
          </a:prstGeom>
        </p:spPr>
        <p:txBody>
          <a:bodyPr wrap="none">
            <a:spAutoFit/>
          </a:bodyPr>
          <a:lstStyle/>
          <a:p>
            <a:pPr eaLnBrk="1" fontAlgn="auto" hangingPunct="1">
              <a:spcBef>
                <a:spcPts val="0"/>
              </a:spcBef>
              <a:spcAft>
                <a:spcPts val="0"/>
              </a:spcAft>
              <a:defRPr/>
            </a:pPr>
            <a:r>
              <a:rPr lang="zh-CN" altLang="en-US" sz="4000" b="1" dirty="0">
                <a:effectLst>
                  <a:outerShdw blurRad="38100" dist="38100" dir="2700000" algn="tl">
                    <a:srgbClr val="C0C0C0"/>
                  </a:outerShdw>
                </a:effectLst>
                <a:latin typeface="+mn-ea"/>
              </a:rPr>
              <a:t>抽象数据类型</a:t>
            </a:r>
            <a:r>
              <a:rPr lang="en-US" altLang="zh-CN" sz="4000" b="1" dirty="0">
                <a:effectLst>
                  <a:outerShdw blurRad="38100" dist="38100" dir="2700000" algn="tl">
                    <a:srgbClr val="C0C0C0"/>
                  </a:outerShdw>
                </a:effectLst>
                <a:latin typeface="+mn-ea"/>
              </a:rPr>
              <a:t>ADT</a:t>
            </a:r>
            <a:endParaRPr lang="zh-CN" altLang="en-US" sz="4000" b="1" dirty="0">
              <a:effectLst>
                <a:outerShdw blurRad="38100" dist="38100" dir="2700000" algn="tl">
                  <a:srgbClr val="C0C0C0"/>
                </a:outerShdw>
              </a:effectLst>
              <a:latin typeface="+mn-ea"/>
            </a:endParaRPr>
          </a:p>
        </p:txBody>
      </p:sp>
      <p:sp>
        <p:nvSpPr>
          <p:cNvPr id="3" name="矩形 2"/>
          <p:cNvSpPr/>
          <p:nvPr/>
        </p:nvSpPr>
        <p:spPr>
          <a:xfrm>
            <a:off x="1219200" y="2147888"/>
            <a:ext cx="7199313" cy="461962"/>
          </a:xfrm>
          <a:prstGeom prst="rect">
            <a:avLst/>
          </a:prstGeom>
          <a:solidFill>
            <a:schemeClr val="bg2"/>
          </a:solidFill>
          <a:ln w="3175">
            <a:solidFill>
              <a:schemeClr val="bg2">
                <a:lumMod val="75000"/>
              </a:schemeClr>
            </a:solidFill>
          </a:ln>
        </p:spPr>
        <p:txBody>
          <a:bodyPr>
            <a:spAutoFit/>
          </a:bodyPr>
          <a:lstStyle/>
          <a:p>
            <a:pPr eaLnBrk="1" fontAlgn="auto" hangingPunct="1">
              <a:spcBef>
                <a:spcPts val="0"/>
              </a:spcBef>
              <a:spcAft>
                <a:spcPts val="0"/>
              </a:spcAft>
              <a:defRPr/>
            </a:pPr>
            <a:r>
              <a:rPr lang="en-US" altLang="zh-CN" sz="2400" b="1" dirty="0">
                <a:effectLst>
                  <a:outerShdw blurRad="38100" dist="38100" dir="2700000" algn="tl">
                    <a:srgbClr val="C0C0C0"/>
                  </a:outerShdw>
                </a:effectLst>
                <a:latin typeface="+mn-ea"/>
              </a:rPr>
              <a:t>ADT</a:t>
            </a:r>
            <a:r>
              <a:rPr lang="zh-CN" altLang="en-US" sz="2400" b="1" dirty="0">
                <a:effectLst>
                  <a:outerShdw blurRad="38100" dist="38100" dir="2700000" algn="tl">
                    <a:srgbClr val="C0C0C0"/>
                  </a:outerShdw>
                </a:effectLst>
                <a:latin typeface="+mn-ea"/>
              </a:rPr>
              <a:t>是一个</a:t>
            </a:r>
            <a:r>
              <a:rPr lang="zh-CN" altLang="en-US" sz="2400" b="1" dirty="0">
                <a:solidFill>
                  <a:srgbClr val="0000FF"/>
                </a:solidFill>
                <a:effectLst>
                  <a:outerShdw blurRad="38100" dist="38100" dir="2700000" algn="tl">
                    <a:srgbClr val="C0C0C0"/>
                  </a:outerShdw>
                </a:effectLst>
                <a:latin typeface="+mn-ea"/>
              </a:rPr>
              <a:t>数学模型</a:t>
            </a:r>
            <a:r>
              <a:rPr lang="zh-CN" altLang="en-US" sz="2400" b="1" dirty="0">
                <a:effectLst>
                  <a:outerShdw blurRad="38100" dist="38100" dir="2700000" algn="tl">
                    <a:srgbClr val="C0C0C0"/>
                  </a:outerShdw>
                </a:effectLst>
                <a:latin typeface="+mn-ea"/>
              </a:rPr>
              <a:t>和在模型上定义的</a:t>
            </a:r>
            <a:r>
              <a:rPr lang="zh-CN" altLang="en-US" sz="2400" b="1" dirty="0">
                <a:solidFill>
                  <a:srgbClr val="0000FF"/>
                </a:solidFill>
                <a:effectLst>
                  <a:outerShdw blurRad="38100" dist="38100" dir="2700000" algn="tl">
                    <a:srgbClr val="C0C0C0"/>
                  </a:outerShdw>
                </a:effectLst>
                <a:latin typeface="+mn-ea"/>
              </a:rPr>
              <a:t>操作</a:t>
            </a:r>
            <a:r>
              <a:rPr lang="zh-CN" altLang="en-US" sz="2400" b="1" dirty="0">
                <a:effectLst>
                  <a:outerShdw blurRad="38100" dist="38100" dir="2700000" algn="tl">
                    <a:srgbClr val="C0C0C0"/>
                  </a:outerShdw>
                </a:effectLst>
                <a:latin typeface="+mn-ea"/>
              </a:rPr>
              <a:t>的集合 </a:t>
            </a:r>
            <a:endParaRPr lang="zh-CN" altLang="en-US" sz="2400" dirty="0">
              <a:latin typeface="+mn-ea"/>
            </a:endParaRPr>
          </a:p>
        </p:txBody>
      </p:sp>
      <p:sp>
        <p:nvSpPr>
          <p:cNvPr id="4" name="矩形 3"/>
          <p:cNvSpPr/>
          <p:nvPr/>
        </p:nvSpPr>
        <p:spPr>
          <a:xfrm>
            <a:off x="1192213" y="3141663"/>
            <a:ext cx="4803775" cy="3154362"/>
          </a:xfrm>
          <a:prstGeom prst="rect">
            <a:avLst/>
          </a:prstGeom>
        </p:spPr>
        <p:txBody>
          <a:bodyPr wrap="none">
            <a:spAutoFit/>
          </a:bodyPr>
          <a:lstStyle/>
          <a:p>
            <a:pPr eaLnBrk="1" fontAlgn="auto" hangingPunct="1">
              <a:spcBef>
                <a:spcPts val="0"/>
              </a:spcBef>
              <a:spcAft>
                <a:spcPts val="0"/>
              </a:spcAft>
              <a:defRPr/>
            </a:pPr>
            <a:r>
              <a:rPr lang="en-US" altLang="zh-CN" sz="2800" b="1" dirty="0">
                <a:solidFill>
                  <a:srgbClr val="0000FF"/>
                </a:solidFill>
                <a:effectLst>
                  <a:outerShdw blurRad="38100" dist="38100" dir="2700000" algn="tl">
                    <a:srgbClr val="C0C0C0"/>
                  </a:outerShdw>
                </a:effectLst>
                <a:latin typeface="+mn-ea"/>
              </a:rPr>
              <a:t>ADT</a:t>
            </a:r>
            <a:r>
              <a:rPr lang="zh-CN" altLang="en-US" sz="2800" b="1" dirty="0">
                <a:solidFill>
                  <a:srgbClr val="0000FF"/>
                </a:solidFill>
                <a:effectLst>
                  <a:outerShdw blurRad="38100" dist="38100" dir="2700000" algn="tl">
                    <a:srgbClr val="C0C0C0"/>
                  </a:outerShdw>
                </a:effectLst>
                <a:latin typeface="+mn-ea"/>
              </a:rPr>
              <a:t>特点： </a:t>
            </a:r>
            <a:endParaRPr lang="en-US" altLang="zh-CN" sz="2800" b="1" dirty="0">
              <a:solidFill>
                <a:srgbClr val="0000FF"/>
              </a:solidFill>
              <a:effectLst>
                <a:outerShdw blurRad="38100" dist="38100" dir="2700000" algn="tl">
                  <a:srgbClr val="C0C0C0"/>
                </a:outerShdw>
              </a:effectLst>
              <a:latin typeface="+mn-ea"/>
            </a:endParaRPr>
          </a:p>
          <a:p>
            <a:pPr eaLnBrk="1" fontAlgn="auto" hangingPunct="1">
              <a:spcBef>
                <a:spcPts val="0"/>
              </a:spcBef>
              <a:spcAft>
                <a:spcPts val="0"/>
              </a:spcAft>
              <a:defRPr/>
            </a:pPr>
            <a:r>
              <a:rPr lang="en-US" altLang="zh-CN" sz="2400" b="1" dirty="0">
                <a:effectLst>
                  <a:outerShdw blurRad="38100" dist="38100" dir="2700000" algn="tl">
                    <a:srgbClr val="C0C0C0"/>
                  </a:outerShdw>
                </a:effectLst>
                <a:latin typeface="+mn-ea"/>
              </a:rPr>
              <a:t>	</a:t>
            </a: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sz="2400" b="1" dirty="0">
                <a:effectLst>
                  <a:outerShdw blurRad="38100" dist="38100" dir="2700000" algn="tl">
                    <a:srgbClr val="C0C0C0"/>
                  </a:outerShdw>
                </a:effectLst>
                <a:latin typeface="+mn-ea"/>
              </a:rPr>
              <a:t>降低了软件设计的复杂性</a:t>
            </a:r>
            <a:endParaRPr lang="en-US" altLang="zh-CN" sz="2400" b="1" dirty="0">
              <a:effectLst>
                <a:outerShdw blurRad="38100" dist="38100" dir="2700000" algn="tl">
                  <a:srgbClr val="C0C0C0"/>
                </a:outerShdw>
              </a:effectLst>
              <a:latin typeface="+mn-ea"/>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sz="2400" b="1" dirty="0">
                <a:effectLst>
                  <a:outerShdw blurRad="38100" dist="38100" dir="2700000" algn="tl">
                    <a:srgbClr val="C0C0C0"/>
                  </a:outerShdw>
                </a:effectLst>
                <a:latin typeface="+mn-ea"/>
              </a:rPr>
              <a:t>提高了程序的可读性和可维护性</a:t>
            </a:r>
            <a:endParaRPr lang="en-US" altLang="zh-CN" sz="2400" b="1" dirty="0">
              <a:effectLst>
                <a:outerShdw blurRad="38100" dist="38100" dir="2700000" algn="tl">
                  <a:srgbClr val="C0C0C0"/>
                </a:outerShdw>
              </a:effectLst>
              <a:latin typeface="+mn-ea"/>
            </a:endParaRPr>
          </a:p>
          <a:p>
            <a:pPr marL="285750" indent="-285750" eaLnBrk="1" fontAlgn="auto" hangingPunct="1">
              <a:lnSpc>
                <a:spcPct val="150000"/>
              </a:lnSpc>
              <a:spcBef>
                <a:spcPts val="600"/>
              </a:spcBef>
              <a:spcAft>
                <a:spcPts val="0"/>
              </a:spcAft>
              <a:buFont typeface="Arial" panose="020B0604020202020204" pitchFamily="34" charset="0"/>
              <a:buChar char="•"/>
              <a:defRPr/>
            </a:pPr>
            <a:r>
              <a:rPr lang="zh-CN" altLang="en-US" sz="2400" b="1" dirty="0">
                <a:effectLst>
                  <a:outerShdw blurRad="38100" dist="38100" dir="2700000" algn="tl">
                    <a:srgbClr val="C0C0C0"/>
                  </a:outerShdw>
                </a:effectLst>
                <a:latin typeface="+mn-ea"/>
              </a:rPr>
              <a:t>程序的正确性容易保证</a:t>
            </a:r>
            <a:endParaRPr lang="en-US" altLang="zh-CN" sz="2400" b="1" dirty="0">
              <a:effectLst>
                <a:outerShdw blurRad="38100" dist="38100" dir="2700000" algn="tl">
                  <a:srgbClr val="C0C0C0"/>
                </a:outerShdw>
              </a:effectLst>
              <a:latin typeface="+mn-ea"/>
            </a:endParaRPr>
          </a:p>
          <a:p>
            <a:pPr eaLnBrk="1" fontAlgn="auto" hangingPunct="1">
              <a:spcBef>
                <a:spcPts val="0"/>
              </a:spcBef>
              <a:spcAft>
                <a:spcPts val="0"/>
              </a:spcAft>
              <a:defRPr/>
            </a:pPr>
            <a:endParaRPr lang="zh-CN" altLang="en-US" sz="2400" dirty="0">
              <a:latin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ChangeArrowheads="1"/>
          </p:cNvSpPr>
          <p:nvPr/>
        </p:nvSpPr>
        <p:spPr bwMode="auto">
          <a:xfrm>
            <a:off x="251520" y="548680"/>
            <a:ext cx="6400800" cy="6096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300" b="1" u="sng" dirty="0">
                <a:solidFill>
                  <a:srgbClr val="CC0000"/>
                </a:solidFill>
                <a:effectLst>
                  <a:outerShdw blurRad="38100" dist="38100" dir="2700000" algn="tl">
                    <a:srgbClr val="C0C0C0"/>
                  </a:outerShdw>
                </a:effectLst>
                <a:highlight>
                  <a:srgbClr val="FFFFCC"/>
                </a:highlight>
                <a:latin typeface="+mn-ea"/>
              </a:rPr>
              <a:t>自然数的抽象数据类型定义</a:t>
            </a:r>
          </a:p>
        </p:txBody>
      </p:sp>
      <p:sp>
        <p:nvSpPr>
          <p:cNvPr id="336899" name="Rectangle 3"/>
          <p:cNvSpPr>
            <a:spLocks noChangeArrowheads="1"/>
          </p:cNvSpPr>
          <p:nvPr/>
        </p:nvSpPr>
        <p:spPr bwMode="auto">
          <a:xfrm>
            <a:off x="381000" y="1752600"/>
            <a:ext cx="8534400" cy="48006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a:solidFill>
                  <a:srgbClr val="0000CC"/>
                </a:solidFill>
                <a:effectLst>
                  <a:outerShdw blurRad="38100" dist="38100" dir="2700000" algn="tl">
                    <a:srgbClr val="C0C0C0"/>
                  </a:outerShdw>
                </a:effectLst>
                <a:latin typeface="+mn-ea"/>
              </a:rPr>
              <a:t>ADT</a:t>
            </a:r>
            <a:r>
              <a:rPr lang="en-US" altLang="zh-CN" sz="3200" b="1">
                <a:solidFill>
                  <a:srgbClr val="000000"/>
                </a:solidFill>
                <a:effectLst>
                  <a:outerShdw blurRad="38100" dist="38100" dir="2700000" algn="tl">
                    <a:srgbClr val="C0C0C0"/>
                  </a:outerShdw>
                </a:effectLst>
                <a:latin typeface="+mn-ea"/>
              </a:rPr>
              <a:t> </a:t>
            </a:r>
            <a:r>
              <a:rPr lang="en-US" altLang="zh-CN" sz="3200" b="1" i="1">
                <a:solidFill>
                  <a:srgbClr val="CC0000"/>
                </a:solidFill>
                <a:effectLst>
                  <a:outerShdw blurRad="38100" dist="38100" dir="2700000" algn="tl">
                    <a:srgbClr val="C0C0C0"/>
                  </a:outerShdw>
                </a:effectLst>
                <a:latin typeface="+mn-ea"/>
              </a:rPr>
              <a:t>NaturalNumber</a:t>
            </a:r>
            <a:r>
              <a:rPr lang="en-US" altLang="zh-CN" sz="3200" b="1">
                <a:solidFill>
                  <a:srgbClr val="0000CC"/>
                </a:solidFill>
                <a:effectLst>
                  <a:outerShdw blurRad="38100" dist="38100" dir="2700000" algn="tl">
                    <a:srgbClr val="C0C0C0"/>
                  </a:outerShdw>
                </a:effectLst>
                <a:latin typeface="+mn-ea"/>
              </a:rPr>
              <a:t> is</a:t>
            </a:r>
            <a:endParaRPr lang="en-US" altLang="zh-CN" sz="3200" b="1">
              <a:solidFill>
                <a:srgbClr val="000000"/>
              </a:solidFill>
              <a:effectLst>
                <a:outerShdw blurRad="38100" dist="38100" dir="2700000" algn="tl">
                  <a:srgbClr val="C0C0C0"/>
                </a:outerShdw>
              </a:effectLst>
              <a:latin typeface="+mn-ea"/>
            </a:endParaRP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a:solidFill>
                  <a:srgbClr val="0000CC"/>
                </a:solidFill>
                <a:effectLst>
                  <a:outerShdw blurRad="38100" dist="38100" dir="2700000" algn="tl">
                    <a:srgbClr val="C0C0C0"/>
                  </a:outerShdw>
                </a:effectLst>
                <a:latin typeface="+mn-ea"/>
              </a:rPr>
              <a:t>objects</a:t>
            </a:r>
            <a:r>
              <a:rPr lang="en-US" altLang="zh-CN" sz="3200" b="1">
                <a:solidFill>
                  <a:srgbClr val="000000"/>
                </a:solidFill>
                <a:effectLst>
                  <a:outerShdw blurRad="38100" dist="38100" dir="2700000" algn="tl">
                    <a:srgbClr val="C0C0C0"/>
                  </a:outerShdw>
                </a:effectLst>
                <a:latin typeface="+mn-ea"/>
              </a:rPr>
              <a:t>: </a:t>
            </a:r>
            <a:r>
              <a:rPr lang="zh-CN" altLang="en-US" sz="3200" b="1">
                <a:solidFill>
                  <a:srgbClr val="008080"/>
                </a:solidFill>
                <a:effectLst>
                  <a:outerShdw blurRad="38100" dist="38100" dir="2700000" algn="tl">
                    <a:srgbClr val="C0C0C0"/>
                  </a:outerShdw>
                </a:effectLst>
                <a:latin typeface="+mn-ea"/>
              </a:rPr>
              <a:t>一个整数的有序子集合,它开始于0,</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200" b="1">
                <a:solidFill>
                  <a:srgbClr val="008080"/>
                </a:solidFill>
                <a:effectLst>
                  <a:outerShdw blurRad="38100" dist="38100" dir="2700000" algn="tl">
                    <a:srgbClr val="C0C0C0"/>
                  </a:outerShdw>
                </a:effectLst>
                <a:latin typeface="+mn-ea"/>
              </a:rPr>
              <a:t>    结束于机器能表示的最大整数(</a:t>
            </a:r>
            <a:r>
              <a:rPr lang="en-US" altLang="zh-CN" sz="3200" b="1" i="1">
                <a:solidFill>
                  <a:srgbClr val="CC0000"/>
                </a:solidFill>
                <a:effectLst>
                  <a:outerShdw blurRad="38100" dist="38100" dir="2700000" algn="tl">
                    <a:srgbClr val="C0C0C0"/>
                  </a:outerShdw>
                </a:effectLst>
                <a:latin typeface="+mn-ea"/>
              </a:rPr>
              <a:t>MaxInt</a:t>
            </a:r>
            <a:r>
              <a:rPr lang="en-US" altLang="zh-CN" sz="3200" b="1">
                <a:solidFill>
                  <a:srgbClr val="008080"/>
                </a:solidFill>
                <a:effectLst>
                  <a:outerShdw blurRad="38100" dist="38100" dir="2700000" algn="tl">
                    <a:srgbClr val="C0C0C0"/>
                  </a:outerShdw>
                </a:effectLst>
                <a:latin typeface="+mn-ea"/>
              </a:rPr>
              <a:t>)。</a:t>
            </a: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a:solidFill>
                  <a:srgbClr val="0000CC"/>
                </a:solidFill>
                <a:effectLst>
                  <a:outerShdw blurRad="38100" dist="38100" dir="2700000" algn="tl">
                    <a:srgbClr val="C0C0C0"/>
                  </a:outerShdw>
                </a:effectLst>
                <a:latin typeface="+mn-ea"/>
              </a:rPr>
              <a:t>Function</a:t>
            </a:r>
            <a:r>
              <a:rPr lang="en-US" altLang="zh-CN" sz="3200" b="1">
                <a:solidFill>
                  <a:schemeClr val="bg2"/>
                </a:solidFill>
                <a:effectLst>
                  <a:outerShdw blurRad="38100" dist="38100" dir="2700000" algn="tl">
                    <a:srgbClr val="C0C0C0"/>
                  </a:outerShdw>
                </a:effectLst>
                <a:latin typeface="+mn-ea"/>
              </a:rPr>
              <a:t>:</a:t>
            </a:r>
            <a:r>
              <a:rPr lang="en-US" altLang="zh-CN" sz="3200" b="1">
                <a:solidFill>
                  <a:srgbClr val="000000"/>
                </a:solidFill>
                <a:effectLst>
                  <a:outerShdw blurRad="38100" dist="38100" dir="2700000" algn="tl">
                    <a:srgbClr val="C0C0C0"/>
                  </a:outerShdw>
                </a:effectLst>
                <a:latin typeface="+mn-ea"/>
              </a:rPr>
              <a:t>  </a:t>
            </a:r>
            <a:r>
              <a:rPr lang="zh-CN" altLang="en-US" sz="3200" b="1">
                <a:solidFill>
                  <a:srgbClr val="008080"/>
                </a:solidFill>
                <a:effectLst>
                  <a:outerShdw blurRad="38100" dist="38100" dir="2700000" algn="tl">
                    <a:srgbClr val="C0C0C0"/>
                  </a:outerShdw>
                </a:effectLst>
                <a:latin typeface="+mn-ea"/>
              </a:rPr>
              <a:t>对于所有的 </a:t>
            </a:r>
            <a:r>
              <a:rPr lang="en-US" altLang="zh-CN" sz="3200" b="1" i="1">
                <a:solidFill>
                  <a:srgbClr val="CC0000"/>
                </a:solidFill>
                <a:effectLst>
                  <a:outerShdw blurRad="38100" dist="38100" dir="2700000" algn="tl">
                    <a:srgbClr val="C0C0C0"/>
                  </a:outerShdw>
                </a:effectLst>
                <a:latin typeface="+mn-ea"/>
              </a:rPr>
              <a:t>x</a:t>
            </a:r>
            <a:r>
              <a:rPr lang="en-US" altLang="zh-CN" sz="3200" b="1">
                <a:solidFill>
                  <a:srgbClr val="008080"/>
                </a:solidFill>
                <a:effectLst>
                  <a:outerShdw blurRad="38100" dist="38100" dir="2700000" algn="tl">
                    <a:srgbClr val="C0C0C0"/>
                  </a:outerShdw>
                </a:effectLst>
                <a:latin typeface="+mn-ea"/>
              </a:rPr>
              <a:t>,</a:t>
            </a:r>
            <a:r>
              <a:rPr lang="en-US" altLang="zh-CN" sz="3200" b="1">
                <a:solidFill>
                  <a:srgbClr val="CC0000"/>
                </a:solidFill>
                <a:effectLst>
                  <a:outerShdw blurRad="38100" dist="38100" dir="2700000" algn="tl">
                    <a:srgbClr val="C0C0C0"/>
                  </a:outerShdw>
                </a:effectLst>
                <a:latin typeface="+mn-ea"/>
              </a:rPr>
              <a:t> </a:t>
            </a:r>
            <a:r>
              <a:rPr lang="en-US" altLang="zh-CN" sz="3200" b="1" i="1">
                <a:solidFill>
                  <a:srgbClr val="CC0000"/>
                </a:solidFill>
                <a:effectLst>
                  <a:outerShdw blurRad="38100" dist="38100" dir="2700000" algn="tl">
                    <a:srgbClr val="C0C0C0"/>
                  </a:outerShdw>
                </a:effectLst>
                <a:latin typeface="+mn-ea"/>
              </a:rPr>
              <a:t>y</a:t>
            </a:r>
            <a:r>
              <a:rPr lang="en-US" altLang="zh-CN" sz="3200" b="1">
                <a:solidFill>
                  <a:srgbClr val="008080"/>
                </a:solidFill>
                <a:effectLst>
                  <a:outerShdw blurRad="38100" dist="38100" dir="2700000" algn="tl">
                    <a:srgbClr val="C0C0C0"/>
                  </a:outerShdw>
                </a:effectLst>
                <a:latin typeface="+mn-ea"/>
              </a:rPr>
              <a:t> </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NaturalNumber</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False</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True</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Boolean</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&lt;</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008080"/>
                </a:solidFill>
                <a:effectLst>
                  <a:outerShdw blurRad="38100" dist="38100" dir="2700000" algn="tl">
                    <a:srgbClr val="C0C0C0"/>
                  </a:outerShdw>
                </a:effectLst>
                <a:latin typeface="+mn-ea"/>
                <a:sym typeface="Symbol" panose="05050102010706020507" pitchFamily="18" charset="2"/>
              </a:rPr>
              <a:t>、</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a:t>
            </a:r>
            <a:r>
              <a:rPr lang="zh-CN" altLang="zh-CN" sz="3200" b="1">
                <a:solidFill>
                  <a:srgbClr val="008080"/>
                </a:solidFill>
                <a:effectLst>
                  <a:outerShdw blurRad="38100" dist="38100" dir="2700000" algn="tl">
                    <a:srgbClr val="C0C0C0"/>
                  </a:outerShdw>
                </a:effectLst>
                <a:latin typeface="+mn-ea"/>
                <a:sym typeface="Symbol" panose="05050102010706020507" pitchFamily="18" charset="2"/>
              </a:rPr>
              <a:t>等都是可用的服务。</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zh-CN" sz="1200" b="1">
                <a:solidFill>
                  <a:srgbClr val="008080"/>
                </a:solidFill>
                <a:effectLst>
                  <a:outerShdw blurRad="38100" dist="38100" dir="2700000" algn="tl">
                    <a:srgbClr val="C0C0C0"/>
                  </a:outerShdw>
                </a:effectLst>
                <a:latin typeface="+mn-ea"/>
                <a:sym typeface="Symbol" panose="05050102010706020507" pitchFamily="18" charset="2"/>
              </a:rPr>
              <a:t>  </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zh-CN" sz="3200" b="1">
                <a:solidFill>
                  <a:srgbClr val="008080"/>
                </a:solidFill>
                <a:effectLst>
                  <a:outerShdw blurRad="38100" dist="38100" dir="2700000" algn="tl">
                    <a:srgbClr val="C0C0C0"/>
                  </a:outerShdw>
                </a:effectLst>
                <a:latin typeface="+mn-ea"/>
                <a:sym typeface="Symbol" panose="05050102010706020507" pitchFamily="18" charset="2"/>
              </a:rPr>
              <a:t>  </a:t>
            </a:r>
            <a:r>
              <a:rPr lang="zh-CN" altLang="en-US" sz="3200" b="1">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Zero</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 ) :   		</a:t>
            </a:r>
            <a:r>
              <a:rPr lang="zh-CN" altLang="zh-CN" sz="3200" b="1">
                <a:solidFill>
                  <a:srgbClr val="008080"/>
                </a:solidFill>
                <a:effectLst>
                  <a:outerShdw blurRad="38100" dist="38100" dir="2700000" algn="tl">
                    <a:srgbClr val="C0C0C0"/>
                  </a:outerShdw>
                </a:effectLst>
                <a:latin typeface="+mn-ea"/>
                <a:sym typeface="Symbol" panose="05050102010706020507" pitchFamily="18" charset="2"/>
              </a:rPr>
              <a:t>返回自然数0</a:t>
            </a:r>
            <a:endParaRPr lang="zh-CN" altLang="en-US" sz="3200" b="1">
              <a:solidFill>
                <a:srgbClr val="008080"/>
              </a:solidFill>
              <a:effectLst>
                <a:outerShdw blurRad="38100" dist="38100" dir="2700000" algn="tl">
                  <a:srgbClr val="C0C0C0"/>
                </a:outerShdw>
              </a:effectLst>
              <a:latin typeface="+mn-ea"/>
              <a:sym typeface="Symbol" panose="05050102010706020507" pitchFamily="18" charset="2"/>
            </a:endParaRP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200" b="1" i="1">
                <a:solidFill>
                  <a:srgbClr val="CC0000"/>
                </a:solidFill>
                <a:effectLst>
                  <a:outerShdw blurRad="38100" dist="38100" dir="2700000" algn="tl">
                    <a:srgbClr val="C0C0C0"/>
                  </a:outerShdw>
                </a:effectLst>
                <a:latin typeface="+mn-ea"/>
                <a:sym typeface="Symbol" panose="05050102010706020507" pitchFamily="18" charset="2"/>
              </a:rPr>
              <a:t>			NaturalNumber</a:t>
            </a:r>
            <a:r>
              <a:rPr lang="en-US" altLang="zh-CN" sz="3200" b="1">
                <a:solidFill>
                  <a:srgbClr val="CC0000"/>
                </a:solidFill>
                <a:effectLst>
                  <a:outerShdw blurRad="38100" dist="38100" dir="2700000" algn="tl">
                    <a:srgbClr val="C0C0C0"/>
                  </a:outerShdw>
                </a:effectLst>
                <a:latin typeface="+mn-ea"/>
                <a:sym typeface="Symbol" panose="05050102010706020507" pitchFamily="18" charset="2"/>
              </a:rPr>
              <a:t>                     </a:t>
            </a:r>
            <a:r>
              <a:rPr lang="zh-CN" altLang="zh-CN" sz="3200" b="1">
                <a:solidFill>
                  <a:srgbClr val="008080"/>
                </a:solidFill>
                <a:effectLst>
                  <a:outerShdw blurRad="38100" dist="38100" dir="2700000" algn="tl">
                    <a:srgbClr val="C0C0C0"/>
                  </a:outerShdw>
                </a:effectLst>
                <a:latin typeface="+mn-ea"/>
                <a:sym typeface="Symbol" panose="05050102010706020507" pitchFamily="18" charset="2"/>
              </a:rPr>
              <a:t>          </a:t>
            </a:r>
            <a:endParaRPr lang="en-US" altLang="zh-CN" sz="3200" b="1">
              <a:solidFill>
                <a:srgbClr val="008080"/>
              </a:solidFill>
              <a:effectLst>
                <a:outerShdw blurRad="38100" dist="38100" dir="2700000" algn="tl">
                  <a:srgbClr val="C0C0C0"/>
                </a:outerShdw>
              </a:effectLst>
              <a:latin typeface="+mn-ea"/>
              <a:sym typeface="Symbol" panose="05050102010706020507" pitchFamily="18" charset="2"/>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ChangeArrowheads="1"/>
          </p:cNvSpPr>
          <p:nvPr/>
        </p:nvSpPr>
        <p:spPr bwMode="auto">
          <a:xfrm>
            <a:off x="1295400" y="914400"/>
            <a:ext cx="7620000" cy="4953000"/>
          </a:xfrm>
          <a:prstGeom prst="rect">
            <a:avLst/>
          </a:prstGeom>
          <a:noFill/>
          <a:ln w="9525">
            <a:noFill/>
            <a:miter lim="800000"/>
          </a:ln>
          <a:effectLst/>
        </p:spPr>
        <p:txBody>
          <a:bodyPr lIns="113731" tIns="56866" rIns="113731" bIns="56866"/>
          <a:lstStyle/>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err="1">
                <a:solidFill>
                  <a:srgbClr val="CC0000"/>
                </a:solidFill>
                <a:effectLst>
                  <a:outerShdw blurRad="38100" dist="38100" dir="2700000" algn="tl">
                    <a:srgbClr val="C0C0C0"/>
                  </a:outerShdw>
                </a:effectLst>
                <a:latin typeface="+mn-ea"/>
                <a:sym typeface="Symbol" panose="05050102010706020507" pitchFamily="18" charset="2"/>
              </a:rPr>
              <a:t>IsZero</a:t>
            </a:r>
            <a:r>
              <a:rPr lang="en-US" altLang="zh-CN" sz="2800" b="1" dirty="0">
                <a:solidFill>
                  <a:srgbClr val="CC0000"/>
                </a:solidFill>
                <a:effectLst>
                  <a:outerShdw blurRad="38100" dist="38100" dir="2700000" algn="tl">
                    <a:srgbClr val="C0C0C0"/>
                  </a:outerShdw>
                </a:effectLst>
                <a:latin typeface="+mn-ea"/>
                <a:sym typeface="Symbol" panose="05050102010706020507" pitchFamily="18" charset="2"/>
              </a:rPr>
              <a:t>(</a:t>
            </a:r>
            <a:r>
              <a:rPr lang="en-US" altLang="zh-CN" sz="2800" b="1" i="1" dirty="0">
                <a:solidFill>
                  <a:srgbClr val="CC0000"/>
                </a:solidFill>
                <a:effectLst>
                  <a:outerShdw blurRad="38100" dist="38100" dir="2700000" algn="tl">
                    <a:srgbClr val="C0C0C0"/>
                  </a:outerShdw>
                </a:effectLst>
                <a:latin typeface="+mn-ea"/>
                <a:sym typeface="Symbol" panose="05050102010706020507" pitchFamily="18" charset="2"/>
              </a:rPr>
              <a:t>x</a:t>
            </a:r>
            <a:r>
              <a:rPr lang="en-US" altLang="zh-CN" sz="2800" b="1" dirty="0">
                <a:solidFill>
                  <a:srgbClr val="CC0000"/>
                </a:solidFill>
                <a:effectLst>
                  <a:outerShdw blurRad="38100" dist="38100" dir="2700000" algn="tl">
                    <a:srgbClr val="C0C0C0"/>
                  </a:outerShdw>
                </a:effectLst>
                <a:latin typeface="+mn-ea"/>
                <a:sym typeface="Symbol" panose="05050102010706020507" pitchFamily="18" charset="2"/>
              </a:rPr>
              <a:t>) :                     </a:t>
            </a: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if (</a:t>
            </a:r>
            <a:r>
              <a:rPr lang="en-US" altLang="zh-CN" sz="2800" b="1" i="1" dirty="0">
                <a:solidFill>
                  <a:srgbClr val="008080"/>
                </a:solidFill>
                <a:effectLst>
                  <a:outerShdw blurRad="38100" dist="38100" dir="2700000" algn="tl">
                    <a:srgbClr val="C0C0C0"/>
                  </a:outerShdw>
                </a:effectLst>
                <a:latin typeface="+mn-ea"/>
                <a:sym typeface="Symbol" panose="05050102010706020507" pitchFamily="18" charset="2"/>
              </a:rPr>
              <a:t>x</a:t>
            </a: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==0) </a:t>
            </a:r>
            <a:r>
              <a:rPr lang="zh-CN" altLang="zh-CN" sz="2800" b="1" dirty="0">
                <a:solidFill>
                  <a:srgbClr val="008080"/>
                </a:solidFill>
                <a:effectLst>
                  <a:outerShdw blurRad="38100" dist="38100" dir="2700000" algn="tl">
                    <a:srgbClr val="C0C0C0"/>
                  </a:outerShdw>
                </a:effectLst>
                <a:latin typeface="+mn-ea"/>
                <a:sym typeface="Symbol" panose="05050102010706020507" pitchFamily="18" charset="2"/>
              </a:rPr>
              <a:t>返回</a:t>
            </a:r>
            <a:r>
              <a:rPr lang="en-US" altLang="zh-CN" sz="2800" b="1" i="1" dirty="0">
                <a:solidFill>
                  <a:srgbClr val="008080"/>
                </a:solidFill>
                <a:effectLst>
                  <a:outerShdw blurRad="38100" dist="38100" dir="2700000" algn="tl">
                    <a:srgbClr val="C0C0C0"/>
                  </a:outerShdw>
                </a:effectLst>
                <a:latin typeface="+mn-ea"/>
                <a:sym typeface="Symbol" panose="05050102010706020507" pitchFamily="18" charset="2"/>
              </a:rPr>
              <a:t>True</a:t>
            </a: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          </a:t>
            </a: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      </a:t>
            </a:r>
            <a:r>
              <a:rPr lang="en-US" altLang="zh-CN" sz="2800" b="1" i="1" dirty="0">
                <a:solidFill>
                  <a:srgbClr val="CC0000"/>
                </a:solidFill>
                <a:effectLst>
                  <a:outerShdw blurRad="38100" dist="38100" dir="2700000" algn="tl">
                    <a:srgbClr val="C0C0C0"/>
                  </a:outerShdw>
                </a:effectLst>
                <a:latin typeface="+mn-ea"/>
                <a:sym typeface="Symbol" panose="05050102010706020507" pitchFamily="18" charset="2"/>
              </a:rPr>
              <a:t>Boolean</a:t>
            </a:r>
            <a:r>
              <a:rPr lang="en-US" altLang="zh-CN" sz="2800" b="1" dirty="0">
                <a:solidFill>
                  <a:srgbClr val="008080"/>
                </a:solidFill>
                <a:effectLst>
                  <a:outerShdw blurRad="38100" dist="38100" dir="2700000" algn="tl">
                    <a:srgbClr val="C0C0C0"/>
                  </a:outerShdw>
                </a:effectLst>
                <a:latin typeface="+mn-ea"/>
                <a:sym typeface="Symbol" panose="05050102010706020507" pitchFamily="18" charset="2"/>
              </a:rPr>
              <a:t>                  else </a:t>
            </a:r>
            <a:r>
              <a:rPr lang="zh-CN" altLang="zh-CN" sz="2800" b="1" dirty="0">
                <a:solidFill>
                  <a:srgbClr val="008080"/>
                </a:solidFill>
                <a:effectLst>
                  <a:outerShdw blurRad="38100" dist="38100" dir="2700000" algn="tl">
                    <a:srgbClr val="C0C0C0"/>
                  </a:outerShdw>
                </a:effectLst>
                <a:latin typeface="+mn-ea"/>
                <a:sym typeface="Symbol" panose="05050102010706020507" pitchFamily="18" charset="2"/>
              </a:rPr>
              <a:t>返回</a:t>
            </a:r>
            <a:r>
              <a:rPr lang="en-US" altLang="zh-CN" sz="2800" b="1" i="1" dirty="0">
                <a:solidFill>
                  <a:srgbClr val="008080"/>
                </a:solidFill>
                <a:effectLst>
                  <a:outerShdw blurRad="38100" dist="38100" dir="2700000" algn="tl">
                    <a:srgbClr val="C0C0C0"/>
                  </a:outerShdw>
                </a:effectLst>
                <a:latin typeface="+mn-ea"/>
                <a:sym typeface="Symbol" panose="05050102010706020507" pitchFamily="18" charset="2"/>
              </a:rPr>
              <a:t>False</a:t>
            </a:r>
            <a:endParaRPr lang="en-US" altLang="zh-CN" sz="3200" b="1" dirty="0">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Add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y</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err="1">
                <a:solidFill>
                  <a:srgbClr val="008080"/>
                </a:solidFill>
                <a:effectLst>
                  <a:outerShdw blurRad="38100" dist="38100" dir="2700000" algn="tl">
                    <a:srgbClr val="C0C0C0"/>
                  </a:outerShdw>
                </a:effectLst>
                <a:latin typeface="+mn-ea"/>
              </a:rPr>
              <a:t>x</a:t>
            </a:r>
            <a:r>
              <a:rPr lang="en-US" altLang="zh-CN" sz="2800" b="1" dirty="0" err="1">
                <a:solidFill>
                  <a:srgbClr val="008080"/>
                </a:solidFill>
                <a:effectLst>
                  <a:outerShdw blurRad="38100" dist="38100" dir="2700000" algn="tl">
                    <a:srgbClr val="C0C0C0"/>
                  </a:outerShdw>
                </a:effectLst>
                <a:latin typeface="+mn-ea"/>
              </a:rPr>
              <a:t>+</a:t>
            </a:r>
            <a:r>
              <a:rPr lang="en-US" altLang="zh-CN" sz="2800" b="1" i="1" dirty="0" err="1">
                <a:solidFill>
                  <a:srgbClr val="008080"/>
                </a:solidFill>
                <a:effectLst>
                  <a:outerShdw blurRad="38100" dist="38100" dir="2700000" algn="tl">
                    <a:srgbClr val="C0C0C0"/>
                  </a:outerShdw>
                </a:effectLst>
                <a:latin typeface="+mn-ea"/>
              </a:rPr>
              <a:t>y</a:t>
            </a:r>
            <a:r>
              <a:rPr lang="en-US" altLang="zh-CN" sz="2800" b="1" dirty="0">
                <a:solidFill>
                  <a:srgbClr val="008080"/>
                </a:solidFill>
                <a:effectLst>
                  <a:outerShdw blurRad="38100" dist="38100" dir="2700000" algn="tl">
                    <a:srgbClr val="C0C0C0"/>
                  </a:outerShdw>
                </a:effectLst>
                <a:latin typeface="+mn-ea"/>
              </a:rPr>
              <a:t>&lt;=</a:t>
            </a:r>
            <a:r>
              <a:rPr lang="en-US" altLang="zh-CN" sz="2800" b="1" i="1" dirty="0" err="1">
                <a:solidFill>
                  <a:srgbClr val="008080"/>
                </a:solidFill>
                <a:effectLst>
                  <a:outerShdw blurRad="38100" dist="38100" dir="2700000" algn="tl">
                    <a:srgbClr val="C0C0C0"/>
                  </a:outerShdw>
                </a:effectLst>
                <a:latin typeface="+mn-ea"/>
              </a:rPr>
              <a:t>MaxInt</a:t>
            </a:r>
            <a:r>
              <a:rPr lang="en-US" altLang="zh-CN" sz="2800" b="1" dirty="0">
                <a:solidFill>
                  <a:srgbClr val="008080"/>
                </a:solidFill>
                <a:effectLst>
                  <a:outerShdw blurRad="38100" dist="38100" dir="2700000" algn="tl">
                    <a:srgbClr val="C0C0C0"/>
                  </a:outerShdw>
                </a:effectLst>
                <a:latin typeface="+mn-ea"/>
              </a:rPr>
              <a:t>)</a:t>
            </a:r>
            <a:r>
              <a:rPr lang="zh-CN" altLang="zh-CN" sz="2800" b="1" dirty="0">
                <a:solidFill>
                  <a:srgbClr val="008080"/>
                </a:solidFill>
                <a:effectLst>
                  <a:outerShdw blurRad="38100" dist="38100" dir="2700000" algn="tl">
                    <a:srgbClr val="C0C0C0"/>
                  </a:outerShdw>
                </a:effectLst>
                <a:latin typeface="+mn-ea"/>
              </a:rPr>
              <a:t>返回 </a:t>
            </a:r>
            <a:r>
              <a:rPr lang="en-US" altLang="zh-CN" sz="2800" b="1" i="1" dirty="0" err="1">
                <a:solidFill>
                  <a:srgbClr val="008080"/>
                </a:solidFill>
                <a:effectLst>
                  <a:outerShdw blurRad="38100" dist="38100" dir="2700000" algn="tl">
                    <a:srgbClr val="C0C0C0"/>
                  </a:outerShdw>
                </a:effectLst>
                <a:latin typeface="+mn-ea"/>
              </a:rPr>
              <a:t>x</a:t>
            </a:r>
            <a:r>
              <a:rPr lang="en-US" altLang="zh-CN" sz="2800" b="1" dirty="0" err="1">
                <a:solidFill>
                  <a:srgbClr val="008080"/>
                </a:solidFill>
                <a:effectLst>
                  <a:outerShdw blurRad="38100" dist="38100" dir="2700000" algn="tl">
                    <a:srgbClr val="C0C0C0"/>
                  </a:outerShdw>
                </a:effectLst>
                <a:latin typeface="+mn-ea"/>
              </a:rPr>
              <a:t>+</a:t>
            </a:r>
            <a:r>
              <a:rPr lang="en-US" altLang="zh-CN" sz="2800" b="1" i="1" dirty="0" err="1">
                <a:solidFill>
                  <a:srgbClr val="008080"/>
                </a:solidFill>
                <a:effectLst>
                  <a:outerShdw blurRad="38100" dist="38100" dir="2700000" algn="tl">
                    <a:srgbClr val="C0C0C0"/>
                  </a:outerShdw>
                </a:effectLst>
                <a:latin typeface="+mn-ea"/>
              </a:rPr>
              <a:t>y</a:t>
            </a:r>
            <a:endParaRPr lang="en-US" altLang="zh-CN" sz="2800" b="1" dirty="0">
              <a:solidFill>
                <a:srgbClr val="00808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dirty="0">
                <a:solidFill>
                  <a:srgbClr val="008080"/>
                </a:solidFill>
                <a:effectLst>
                  <a:outerShdw blurRad="38100" dist="38100" dir="2700000" algn="tl">
                    <a:srgbClr val="C0C0C0"/>
                  </a:outerShdw>
                </a:effectLst>
                <a:latin typeface="+mn-ea"/>
              </a:rPr>
              <a:t>      </a:t>
            </a:r>
            <a:r>
              <a:rPr lang="en-US" altLang="zh-CN" sz="2800" b="1" i="1" dirty="0" err="1">
                <a:solidFill>
                  <a:srgbClr val="CC0000"/>
                </a:solidFill>
                <a:effectLst>
                  <a:outerShdw blurRad="38100" dist="38100" dir="2700000" algn="tl">
                    <a:srgbClr val="C0C0C0"/>
                  </a:outerShdw>
                </a:effectLst>
                <a:latin typeface="+mn-ea"/>
              </a:rPr>
              <a:t>NaturalNumber</a:t>
            </a:r>
            <a:r>
              <a:rPr lang="en-US" altLang="zh-CN" sz="2800" b="1" i="1" dirty="0">
                <a:solidFill>
                  <a:srgbClr val="008080"/>
                </a:solidFill>
                <a:effectLst>
                  <a:outerShdw blurRad="38100" dist="38100" dir="2700000" algn="tl">
                    <a:srgbClr val="C0C0C0"/>
                  </a:outerShdw>
                </a:effectLst>
                <a:latin typeface="+mn-ea"/>
              </a:rPr>
              <a:t>    </a:t>
            </a:r>
            <a:r>
              <a:rPr lang="en-US" altLang="zh-CN" sz="2800" b="1" dirty="0">
                <a:solidFill>
                  <a:srgbClr val="008080"/>
                </a:solidFill>
                <a:effectLst>
                  <a:outerShdw blurRad="38100" dist="38100" dir="2700000" algn="tl">
                    <a:srgbClr val="C0C0C0"/>
                  </a:outerShdw>
                </a:effectLst>
                <a:latin typeface="+mn-ea"/>
              </a:rPr>
              <a:t>  else </a:t>
            </a:r>
            <a:r>
              <a:rPr lang="zh-CN" altLang="en-US" sz="2800" b="1" dirty="0">
                <a:solidFill>
                  <a:srgbClr val="008080"/>
                </a:solidFill>
                <a:effectLst>
                  <a:outerShdw blurRad="38100" dist="38100" dir="2700000" algn="tl">
                    <a:srgbClr val="C0C0C0"/>
                  </a:outerShdw>
                </a:effectLst>
                <a:latin typeface="+mn-ea"/>
              </a:rPr>
              <a:t>返回</a:t>
            </a:r>
            <a:r>
              <a:rPr lang="en-US" altLang="zh-CN" sz="2800" b="1" i="1" dirty="0" err="1">
                <a:solidFill>
                  <a:srgbClr val="008080"/>
                </a:solidFill>
                <a:effectLst>
                  <a:outerShdw blurRad="38100" dist="38100" dir="2700000" algn="tl">
                    <a:srgbClr val="C0C0C0"/>
                  </a:outerShdw>
                </a:effectLst>
                <a:latin typeface="+mn-ea"/>
              </a:rPr>
              <a:t>MaxInt</a:t>
            </a:r>
            <a:endParaRPr lang="zh-CN" altLang="en-US" sz="2800" b="1" dirty="0">
              <a:solidFill>
                <a:srgbClr val="CC000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Subtract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y</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a:solidFill>
                  <a:srgbClr val="008080"/>
                </a:solidFill>
                <a:effectLst>
                  <a:outerShdw blurRad="38100" dist="38100" dir="2700000" algn="tl">
                    <a:srgbClr val="C0C0C0"/>
                  </a:outerShdw>
                </a:effectLst>
                <a:latin typeface="+mn-ea"/>
              </a:rPr>
              <a:t>x &lt; y</a:t>
            </a:r>
            <a:r>
              <a:rPr lang="en-US" altLang="zh-CN" sz="2800" b="1" dirty="0">
                <a:solidFill>
                  <a:srgbClr val="008080"/>
                </a:solidFill>
                <a:effectLst>
                  <a:outerShdw blurRad="38100" dist="38100" dir="2700000" algn="tl">
                    <a:srgbClr val="C0C0C0"/>
                  </a:outerShdw>
                </a:effectLst>
                <a:latin typeface="+mn-ea"/>
              </a:rPr>
              <a:t>) </a:t>
            </a:r>
            <a:r>
              <a:rPr lang="zh-CN" altLang="zh-CN" sz="2800" b="1" dirty="0">
                <a:solidFill>
                  <a:srgbClr val="008080"/>
                </a:solidFill>
                <a:effectLst>
                  <a:outerShdw blurRad="38100" dist="38100" dir="2700000" algn="tl">
                    <a:srgbClr val="C0C0C0"/>
                  </a:outerShdw>
                </a:effectLst>
                <a:latin typeface="+mn-ea"/>
              </a:rPr>
              <a:t>返回 0 </a:t>
            </a:r>
            <a:endParaRPr lang="zh-CN" altLang="zh-CN" sz="2800" b="1" i="1" dirty="0">
              <a:solidFill>
                <a:srgbClr val="00808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zh-CN" altLang="zh-CN" sz="2800" b="1" i="1" dirty="0">
                <a:solidFill>
                  <a:srgbClr val="008080"/>
                </a:solidFill>
                <a:effectLst>
                  <a:outerShdw blurRad="38100" dist="38100" dir="2700000" algn="tl">
                    <a:srgbClr val="C0C0C0"/>
                  </a:outerShdw>
                </a:effectLst>
                <a:latin typeface="+mn-ea"/>
              </a:rPr>
              <a:t>      </a:t>
            </a:r>
            <a:r>
              <a:rPr lang="en-US" altLang="zh-CN" sz="2800" b="1" i="1" dirty="0" err="1">
                <a:solidFill>
                  <a:srgbClr val="CC0000"/>
                </a:solidFill>
                <a:effectLst>
                  <a:outerShdw blurRad="38100" dist="38100" dir="2700000" algn="tl">
                    <a:srgbClr val="C0C0C0"/>
                  </a:outerShdw>
                </a:effectLst>
                <a:latin typeface="+mn-ea"/>
              </a:rPr>
              <a:t>NaturalNumber</a:t>
            </a:r>
            <a:r>
              <a:rPr lang="en-US" altLang="zh-CN" sz="2800" b="1" dirty="0">
                <a:solidFill>
                  <a:srgbClr val="008080"/>
                </a:solidFill>
                <a:effectLst>
                  <a:outerShdw blurRad="38100" dist="38100" dir="2700000" algn="tl">
                    <a:srgbClr val="C0C0C0"/>
                  </a:outerShdw>
                </a:effectLst>
                <a:latin typeface="+mn-ea"/>
              </a:rPr>
              <a:t>      else </a:t>
            </a:r>
            <a:r>
              <a:rPr lang="zh-CN" altLang="en-US"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x - y</a:t>
            </a:r>
            <a:endParaRPr lang="zh-CN" altLang="en-US" sz="2800" b="1" i="1" dirty="0">
              <a:solidFill>
                <a:srgbClr val="CC000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Equal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y</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a:solidFill>
                  <a:srgbClr val="008080"/>
                </a:solidFill>
                <a:effectLst>
                  <a:outerShdw blurRad="38100" dist="38100" dir="2700000" algn="tl">
                    <a:srgbClr val="C0C0C0"/>
                  </a:outerShdw>
                </a:effectLst>
                <a:latin typeface="+mn-ea"/>
              </a:rPr>
              <a:t>x==y</a:t>
            </a:r>
            <a:r>
              <a:rPr lang="en-US" altLang="zh-CN" sz="2800" b="1" dirty="0">
                <a:solidFill>
                  <a:srgbClr val="008080"/>
                </a:solidFill>
                <a:effectLst>
                  <a:outerShdw blurRad="38100" dist="38100" dir="2700000" algn="tl">
                    <a:srgbClr val="C0C0C0"/>
                  </a:outerShdw>
                </a:effectLst>
                <a:latin typeface="+mn-ea"/>
              </a:rPr>
              <a:t>) </a:t>
            </a:r>
            <a:r>
              <a:rPr lang="zh-CN" altLang="zh-CN" sz="2800" b="1" dirty="0">
                <a:solidFill>
                  <a:srgbClr val="008080"/>
                </a:solidFill>
                <a:effectLst>
                  <a:outerShdw blurRad="38100" dist="38100" dir="2700000" algn="tl">
                    <a:srgbClr val="C0C0C0"/>
                  </a:outerShdw>
                </a:effectLst>
                <a:latin typeface="+mn-ea"/>
              </a:rPr>
              <a:t>返回</a:t>
            </a:r>
            <a:r>
              <a:rPr lang="en-US" altLang="zh-CN" sz="2800" b="1" i="1" dirty="0">
                <a:solidFill>
                  <a:srgbClr val="008080"/>
                </a:solidFill>
                <a:effectLst>
                  <a:outerShdw blurRad="38100" dist="38100" dir="2700000" algn="tl">
                    <a:srgbClr val="C0C0C0"/>
                  </a:outerShdw>
                </a:effectLst>
                <a:latin typeface="+mn-ea"/>
              </a:rPr>
              <a:t>True</a:t>
            </a: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008080"/>
                </a:solidFill>
                <a:effectLst>
                  <a:outerShdw blurRad="38100" dist="38100" dir="2700000" algn="tl">
                    <a:srgbClr val="C0C0C0"/>
                  </a:outerShdw>
                </a:effectLst>
                <a:latin typeface="+mn-ea"/>
              </a:rPr>
              <a:t>      </a:t>
            </a:r>
            <a:r>
              <a:rPr lang="en-US" altLang="zh-CN" sz="2800" b="1" i="1" dirty="0">
                <a:solidFill>
                  <a:srgbClr val="CC0000"/>
                </a:solidFill>
                <a:effectLst>
                  <a:outerShdw blurRad="38100" dist="38100" dir="2700000" algn="tl">
                    <a:srgbClr val="C0C0C0"/>
                  </a:outerShdw>
                </a:effectLst>
                <a:latin typeface="+mn-ea"/>
              </a:rPr>
              <a:t>Boolean</a:t>
            </a:r>
            <a:r>
              <a:rPr lang="en-US" altLang="zh-CN" sz="2800" b="1" dirty="0">
                <a:solidFill>
                  <a:srgbClr val="008080"/>
                </a:solidFill>
                <a:effectLst>
                  <a:outerShdw blurRad="38100" dist="38100" dir="2700000" algn="tl">
                    <a:srgbClr val="C0C0C0"/>
                  </a:outerShdw>
                </a:effectLst>
                <a:latin typeface="+mn-ea"/>
              </a:rPr>
              <a:t>                   else </a:t>
            </a:r>
            <a:r>
              <a:rPr lang="zh-CN" altLang="zh-CN"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False</a:t>
            </a:r>
            <a:endParaRPr lang="en-US" altLang="zh-CN" sz="2800" b="1" dirty="0">
              <a:solidFill>
                <a:srgbClr val="CC000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Successor </a:t>
            </a:r>
            <a:r>
              <a:rPr lang="en-US" altLang="zh-CN" sz="2800" b="1" dirty="0">
                <a:solidFill>
                  <a:srgbClr val="CC0000"/>
                </a:solidFill>
                <a:effectLst>
                  <a:outerShdw blurRad="38100" dist="38100" dir="2700000" algn="tl">
                    <a:srgbClr val="C0C0C0"/>
                  </a:outerShdw>
                </a:effectLst>
                <a:latin typeface="+mn-ea"/>
              </a:rPr>
              <a:t>(</a:t>
            </a:r>
            <a:r>
              <a:rPr lang="en-US" altLang="zh-CN" sz="2800" b="1" i="1" dirty="0">
                <a:solidFill>
                  <a:srgbClr val="CC0000"/>
                </a:solidFill>
                <a:effectLst>
                  <a:outerShdw blurRad="38100" dist="38100" dir="2700000" algn="tl">
                    <a:srgbClr val="C0C0C0"/>
                  </a:outerShdw>
                </a:effectLst>
                <a:latin typeface="+mn-ea"/>
              </a:rPr>
              <a:t>x</a:t>
            </a:r>
            <a:r>
              <a:rPr lang="en-US" altLang="zh-CN" sz="2800" b="1" dirty="0">
                <a:solidFill>
                  <a:srgbClr val="CC0000"/>
                </a:solidFill>
                <a:effectLst>
                  <a:outerShdw blurRad="38100" dist="38100" dir="2700000" algn="tl">
                    <a:srgbClr val="C0C0C0"/>
                  </a:outerShdw>
                </a:effectLst>
                <a:latin typeface="+mn-ea"/>
              </a:rPr>
              <a:t>) :              </a:t>
            </a:r>
            <a:r>
              <a:rPr lang="en-US" altLang="zh-CN" sz="2800" b="1" dirty="0">
                <a:solidFill>
                  <a:srgbClr val="008080"/>
                </a:solidFill>
                <a:effectLst>
                  <a:outerShdw blurRad="38100" dist="38100" dir="2700000" algn="tl">
                    <a:srgbClr val="C0C0C0"/>
                  </a:outerShdw>
                </a:effectLst>
                <a:latin typeface="+mn-ea"/>
              </a:rPr>
              <a:t>if (</a:t>
            </a:r>
            <a:r>
              <a:rPr lang="en-US" altLang="zh-CN" sz="2800" b="1" i="1" dirty="0">
                <a:solidFill>
                  <a:srgbClr val="008080"/>
                </a:solidFill>
                <a:effectLst>
                  <a:outerShdw blurRad="38100" dist="38100" dir="2700000" algn="tl">
                    <a:srgbClr val="C0C0C0"/>
                  </a:outerShdw>
                </a:effectLst>
                <a:latin typeface="+mn-ea"/>
              </a:rPr>
              <a:t>x==</a:t>
            </a:r>
            <a:r>
              <a:rPr lang="en-US" altLang="zh-CN" sz="2800" b="1" i="1" dirty="0" err="1">
                <a:solidFill>
                  <a:srgbClr val="008080"/>
                </a:solidFill>
                <a:effectLst>
                  <a:outerShdw blurRad="38100" dist="38100" dir="2700000" algn="tl">
                    <a:srgbClr val="C0C0C0"/>
                  </a:outerShdw>
                </a:effectLst>
                <a:latin typeface="+mn-ea"/>
              </a:rPr>
              <a:t>MaxInt</a:t>
            </a:r>
            <a:r>
              <a:rPr lang="en-US" altLang="zh-CN" sz="2800" b="1" dirty="0">
                <a:solidFill>
                  <a:srgbClr val="008080"/>
                </a:solidFill>
                <a:effectLst>
                  <a:outerShdw blurRad="38100" dist="38100" dir="2700000" algn="tl">
                    <a:srgbClr val="C0C0C0"/>
                  </a:outerShdw>
                </a:effectLst>
                <a:latin typeface="+mn-ea"/>
              </a:rPr>
              <a:t>) </a:t>
            </a:r>
            <a:r>
              <a:rPr lang="zh-CN" altLang="en-US"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x</a:t>
            </a:r>
            <a:endParaRPr lang="en-US" altLang="zh-CN" sz="2800" b="1" dirty="0">
              <a:solidFill>
                <a:srgbClr val="008080"/>
              </a:solidFill>
              <a:effectLst>
                <a:outerShdw blurRad="38100" dist="38100" dir="2700000" algn="tl">
                  <a:srgbClr val="C0C0C0"/>
                </a:outerShdw>
              </a:effectLst>
              <a:latin typeface="+mn-ea"/>
            </a:endParaRPr>
          </a:p>
          <a:p>
            <a:pPr marL="342900" indent="-342900" defTabSz="916305" eaLnBrk="1" fontAlgn="auto" hangingPunct="1">
              <a:lnSpc>
                <a:spcPct val="95000"/>
              </a:lnSpc>
              <a:spcBef>
                <a:spcPct val="20000"/>
              </a:spcBef>
              <a:spcAft>
                <a:spcPts val="0"/>
              </a:spcAft>
              <a:buClr>
                <a:schemeClr val="tx1"/>
              </a:buClr>
              <a:buSzPct val="110000"/>
              <a:buFont typeface="Geneva" charset="0"/>
              <a:buNone/>
              <a:defRPr/>
            </a:pPr>
            <a:r>
              <a:rPr lang="en-US" altLang="zh-CN" sz="2800" b="1" i="1" dirty="0">
                <a:solidFill>
                  <a:srgbClr val="CC0000"/>
                </a:solidFill>
                <a:effectLst>
                  <a:outerShdw blurRad="38100" dist="38100" dir="2700000" algn="tl">
                    <a:srgbClr val="C0C0C0"/>
                  </a:outerShdw>
                </a:effectLst>
                <a:latin typeface="+mn-ea"/>
              </a:rPr>
              <a:t>      </a:t>
            </a:r>
            <a:r>
              <a:rPr lang="en-US" altLang="zh-CN" sz="2800" b="1" i="1" dirty="0" err="1">
                <a:solidFill>
                  <a:srgbClr val="CC0000"/>
                </a:solidFill>
                <a:effectLst>
                  <a:outerShdw blurRad="38100" dist="38100" dir="2700000" algn="tl">
                    <a:srgbClr val="C0C0C0"/>
                  </a:outerShdw>
                </a:effectLst>
                <a:latin typeface="+mn-ea"/>
              </a:rPr>
              <a:t>NaturalNumber</a:t>
            </a:r>
            <a:r>
              <a:rPr lang="en-US" altLang="zh-CN" sz="2800" b="1" i="1" dirty="0">
                <a:solidFill>
                  <a:srgbClr val="CC0000"/>
                </a:solidFill>
                <a:effectLst>
                  <a:outerShdw blurRad="38100" dist="38100" dir="2700000" algn="tl">
                    <a:srgbClr val="C0C0C0"/>
                  </a:outerShdw>
                </a:effectLst>
                <a:latin typeface="+mn-ea"/>
              </a:rPr>
              <a:t>      </a:t>
            </a:r>
            <a:r>
              <a:rPr lang="en-US" altLang="zh-CN" sz="2800" b="1" dirty="0">
                <a:solidFill>
                  <a:srgbClr val="008080"/>
                </a:solidFill>
                <a:effectLst>
                  <a:outerShdw blurRad="38100" dist="38100" dir="2700000" algn="tl">
                    <a:srgbClr val="C0C0C0"/>
                  </a:outerShdw>
                </a:effectLst>
                <a:latin typeface="+mn-ea"/>
              </a:rPr>
              <a:t>else  </a:t>
            </a:r>
            <a:r>
              <a:rPr lang="zh-CN" altLang="en-US" sz="2800" b="1" dirty="0">
                <a:solidFill>
                  <a:srgbClr val="008080"/>
                </a:solidFill>
                <a:effectLst>
                  <a:outerShdw blurRad="38100" dist="38100" dir="2700000" algn="tl">
                    <a:srgbClr val="C0C0C0"/>
                  </a:outerShdw>
                </a:effectLst>
                <a:latin typeface="+mn-ea"/>
              </a:rPr>
              <a:t>返回 </a:t>
            </a:r>
            <a:r>
              <a:rPr lang="en-US" altLang="zh-CN" sz="2800" b="1" i="1" dirty="0">
                <a:solidFill>
                  <a:srgbClr val="008080"/>
                </a:solidFill>
                <a:effectLst>
                  <a:outerShdw blurRad="38100" dist="38100" dir="2700000" algn="tl">
                    <a:srgbClr val="C0C0C0"/>
                  </a:outerShdw>
                </a:effectLst>
                <a:latin typeface="+mn-ea"/>
              </a:rPr>
              <a:t>x</a:t>
            </a:r>
            <a:r>
              <a:rPr lang="en-US" altLang="zh-CN" sz="2800" b="1" dirty="0">
                <a:solidFill>
                  <a:srgbClr val="008080"/>
                </a:solidFill>
                <a:effectLst>
                  <a:outerShdw blurRad="38100" dist="38100" dir="2700000" algn="tl">
                    <a:srgbClr val="C0C0C0"/>
                  </a:outerShdw>
                </a:effectLst>
                <a:latin typeface="+mn-ea"/>
              </a:rPr>
              <a:t>+1</a:t>
            </a:r>
          </a:p>
        </p:txBody>
      </p:sp>
      <p:sp>
        <p:nvSpPr>
          <p:cNvPr id="337923" name="Text Box 3"/>
          <p:cNvSpPr txBox="1">
            <a:spLocks noChangeArrowheads="1"/>
          </p:cNvSpPr>
          <p:nvPr/>
        </p:nvSpPr>
        <p:spPr bwMode="auto">
          <a:xfrm>
            <a:off x="609600" y="6019800"/>
            <a:ext cx="6781800" cy="495300"/>
          </a:xfrm>
          <a:prstGeom prst="rect">
            <a:avLst/>
          </a:prstGeom>
          <a:noFill/>
          <a:ln w="12700">
            <a:noFill/>
            <a:miter lim="800000"/>
          </a:ln>
          <a:effectLst/>
        </p:spPr>
        <p:txBody>
          <a:bodyPr lIns="90623" tIns="44517" rIns="90623" bIns="44517">
            <a:spAutoFit/>
          </a:bodyPr>
          <a:lstStyle/>
          <a:p>
            <a:pPr eaLnBrk="1" fontAlgn="auto" hangingPunct="1">
              <a:lnSpc>
                <a:spcPct val="95000"/>
              </a:lnSpc>
              <a:spcBef>
                <a:spcPct val="20000"/>
              </a:spcBef>
              <a:spcAft>
                <a:spcPts val="0"/>
              </a:spcAft>
              <a:buClr>
                <a:schemeClr val="tx1"/>
              </a:buClr>
              <a:buSzPct val="110000"/>
              <a:buFont typeface="Geneva" charset="0"/>
              <a:buNone/>
              <a:defRPr/>
            </a:pPr>
            <a:r>
              <a:rPr lang="en-US" altLang="zh-CN" sz="2800" b="1">
                <a:solidFill>
                  <a:srgbClr val="0000CC"/>
                </a:solidFill>
                <a:effectLst>
                  <a:outerShdw blurRad="38100" dist="38100" dir="2700000" algn="tl">
                    <a:srgbClr val="C0C0C0"/>
                  </a:outerShdw>
                </a:effectLst>
                <a:latin typeface="Times New Roman" panose="02020603050405020304" charset="0"/>
                <a:ea typeface="仿宋_GB2312" pitchFamily="49" charset="-122"/>
              </a:rPr>
              <a:t>end</a:t>
            </a:r>
            <a:r>
              <a:rPr lang="en-US" altLang="zh-CN" sz="2800" b="1">
                <a:solidFill>
                  <a:srgbClr val="008080"/>
                </a:solidFill>
                <a:effectLst>
                  <a:outerShdw blurRad="38100" dist="38100" dir="2700000" algn="tl">
                    <a:srgbClr val="C0C0C0"/>
                  </a:outerShdw>
                </a:effectLst>
                <a:latin typeface="Times New Roman" panose="02020603050405020304" charset="0"/>
                <a:ea typeface="仿宋_GB2312" pitchFamily="49" charset="-122"/>
              </a:rPr>
              <a:t> </a:t>
            </a:r>
            <a:r>
              <a:rPr lang="en-US" altLang="zh-CN" sz="2800" b="1" i="1">
                <a:solidFill>
                  <a:srgbClr val="CC0000"/>
                </a:solidFill>
                <a:effectLst>
                  <a:outerShdw blurRad="38100" dist="38100" dir="2700000" algn="tl">
                    <a:srgbClr val="C0C0C0"/>
                  </a:outerShdw>
                </a:effectLst>
                <a:latin typeface="Times New Roman" panose="02020603050405020304" charset="0"/>
                <a:ea typeface="仿宋_GB2312" pitchFamily="49" charset="-122"/>
              </a:rPr>
              <a:t>NaturalNumber</a:t>
            </a:r>
            <a:endParaRPr lang="zh-CN" altLang="en-US" sz="2400">
              <a:latin typeface="仿宋_GB2312" pitchFamily="49" charset="-122"/>
              <a:ea typeface="仿宋_GB2312" pitchFamily="49" charset="-122"/>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ChangeArrowheads="1"/>
          </p:cNvSpPr>
          <p:nvPr/>
        </p:nvSpPr>
        <p:spPr bwMode="auto">
          <a:xfrm>
            <a:off x="539750" y="2205038"/>
            <a:ext cx="8223250" cy="4271962"/>
          </a:xfrm>
          <a:prstGeom prst="rect">
            <a:avLst/>
          </a:prstGeom>
          <a:noFill/>
          <a:ln w="9525">
            <a:noFill/>
            <a:miter lim="800000"/>
          </a:ln>
          <a:effectLst/>
        </p:spPr>
        <p:txBody>
          <a:bodyPr lIns="113731" tIns="56866" rIns="113731" bIns="56866"/>
          <a:lstStyle/>
          <a:p>
            <a:pPr marL="342900" indent="-342900" defTabSz="916305" eaLnBrk="1" fontAlgn="auto" hangingPunct="1">
              <a:lnSpc>
                <a:spcPct val="105000"/>
              </a:lnSpc>
              <a:spcBef>
                <a:spcPts val="0"/>
              </a:spcBef>
              <a:spcAft>
                <a:spcPts val="0"/>
              </a:spcAft>
              <a:buClr>
                <a:schemeClr val="tx1"/>
              </a:buClr>
              <a:buSzPct val="110000"/>
              <a:buFont typeface="Geneva" charset="0"/>
              <a:buChar char="•"/>
              <a:defRPr/>
            </a:pPr>
            <a:r>
              <a:rPr lang="zh-CN" altLang="en-US" sz="3700" b="1" dirty="0">
                <a:solidFill>
                  <a:srgbClr val="FF0000"/>
                </a:solidFill>
                <a:latin typeface="华文仿宋" panose="02010600040101010101" charset="-122"/>
                <a:ea typeface="华文仿宋" panose="02010600040101010101" charset="-122"/>
              </a:rPr>
              <a:t>面向对象的概念</a:t>
            </a:r>
            <a:r>
              <a:rPr lang="zh-CN" altLang="en-US" sz="3200" b="1" dirty="0">
                <a:latin typeface="华文仿宋" panose="02010600040101010101" charset="-122"/>
                <a:ea typeface="华文仿宋" panose="02010600040101010101" charset="-122"/>
              </a:rPr>
              <a:t>                   </a:t>
            </a:r>
            <a:br>
              <a:rPr lang="zh-CN" altLang="en-US" sz="3200" b="1" dirty="0">
                <a:latin typeface="华文仿宋" panose="02010600040101010101" charset="-122"/>
                <a:ea typeface="华文仿宋" panose="02010600040101010101" charset="-122"/>
              </a:rPr>
            </a:br>
            <a:r>
              <a:rPr lang="zh-CN" altLang="en-US" sz="3200" b="1" dirty="0">
                <a:latin typeface="华文仿宋" panose="02010600040101010101" charset="-122"/>
                <a:ea typeface="华文仿宋" panose="02010600040101010101" charset="-122"/>
              </a:rPr>
              <a:t>   </a:t>
            </a:r>
            <a:r>
              <a:rPr lang="zh-CN" altLang="en-US" sz="3200" b="1" dirty="0">
                <a:solidFill>
                  <a:srgbClr val="0000CC"/>
                </a:solidFill>
                <a:latin typeface="华文仿宋" panose="02010600040101010101" charset="-122"/>
                <a:ea typeface="华文仿宋" panose="02010600040101010101" charset="-122"/>
              </a:rPr>
              <a:t>面向对象 = 对象＋类＋继承＋通信</a:t>
            </a:r>
            <a:endParaRPr lang="zh-CN" altLang="en-US" sz="3200" b="1" dirty="0">
              <a:latin typeface="华文仿宋" panose="02010600040101010101" charset="-122"/>
              <a:ea typeface="华文仿宋" panose="02010600040101010101" charset="-122"/>
            </a:endParaRPr>
          </a:p>
          <a:p>
            <a:pPr marL="342900" indent="-342900" defTabSz="916305" eaLnBrk="1" fontAlgn="auto" hangingPunct="1">
              <a:lnSpc>
                <a:spcPct val="105000"/>
              </a:lnSpc>
              <a:spcBef>
                <a:spcPts val="0"/>
              </a:spcBef>
              <a:spcAft>
                <a:spcPts val="0"/>
              </a:spcAft>
              <a:buClr>
                <a:schemeClr val="tx1"/>
              </a:buClr>
              <a:buSzPct val="110000"/>
              <a:buFont typeface="Geneva" charset="0"/>
              <a:buChar char="•"/>
              <a:defRPr/>
            </a:pPr>
            <a:endParaRPr lang="zh-CN" altLang="en-US" sz="3200" b="1" dirty="0">
              <a:latin typeface="华文仿宋" panose="02010600040101010101" charset="-122"/>
              <a:ea typeface="华文仿宋" panose="02010600040101010101" charset="-122"/>
            </a:endParaRPr>
          </a:p>
          <a:p>
            <a:pPr marL="342900" indent="-342900" defTabSz="916305" eaLnBrk="1" fontAlgn="auto" hangingPunct="1">
              <a:lnSpc>
                <a:spcPct val="105000"/>
              </a:lnSpc>
              <a:spcBef>
                <a:spcPts val="0"/>
              </a:spcBef>
              <a:spcAft>
                <a:spcPts val="0"/>
              </a:spcAft>
              <a:buClr>
                <a:schemeClr val="tx1"/>
              </a:buClr>
              <a:buSzPct val="110000"/>
              <a:buFont typeface="Geneva" charset="0"/>
              <a:buNone/>
              <a:defRPr/>
            </a:pPr>
            <a:r>
              <a:rPr lang="zh-CN" altLang="en-US" sz="3200" b="1" dirty="0">
                <a:latin typeface="华文仿宋" panose="02010600040101010101" charset="-122"/>
                <a:ea typeface="华文仿宋" panose="02010600040101010101" charset="-122"/>
              </a:rPr>
              <a:t>  面向对象方法中类的定义充分体现了抽象数据类型的思想</a:t>
            </a:r>
          </a:p>
        </p:txBody>
      </p:sp>
      <p:sp>
        <p:nvSpPr>
          <p:cNvPr id="342018" name="Rectangle 2"/>
          <p:cNvSpPr>
            <a:spLocks noChangeArrowheads="1"/>
          </p:cNvSpPr>
          <p:nvPr/>
        </p:nvSpPr>
        <p:spPr bwMode="auto">
          <a:xfrm>
            <a:off x="468313" y="533400"/>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a:effectLst>
                  <a:outerShdw blurRad="38100" dist="38100" dir="2700000" algn="tl">
                    <a:srgbClr val="C0C0C0"/>
                  </a:outerShdw>
                </a:effectLst>
                <a:latin typeface="幼圆" panose="02010509060101010101" pitchFamily="49" charset="-122"/>
                <a:ea typeface="幼圆" panose="02010509060101010101" pitchFamily="49" charset="-122"/>
              </a:rPr>
              <a:t>§1.3 </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作为</a:t>
            </a:r>
            <a:r>
              <a:rPr lang="en-US" altLang="zh-CN" sz="3600" b="1">
                <a:effectLst>
                  <a:outerShdw blurRad="38100" dist="38100" dir="2700000" algn="tl">
                    <a:srgbClr val="C0C0C0"/>
                  </a:outerShdw>
                </a:effectLst>
                <a:latin typeface="Times New Roman" panose="02020603050405020304" charset="0"/>
                <a:ea typeface="幼圆" panose="02010509060101010101" pitchFamily="49" charset="-122"/>
              </a:rPr>
              <a:t>ADT</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的</a:t>
            </a:r>
            <a:r>
              <a:rPr lang="en-US" altLang="zh-CN" sz="3600" b="1">
                <a:effectLst>
                  <a:outerShdw blurRad="38100" dist="38100" dir="2700000" algn="tl">
                    <a:srgbClr val="C0C0C0"/>
                  </a:outerShdw>
                </a:effectLst>
                <a:latin typeface="Times New Roman" panose="02020603050405020304" charset="0"/>
                <a:ea typeface="幼圆" panose="02010509060101010101" pitchFamily="49" charset="-122"/>
              </a:rPr>
              <a:t>C++</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类</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424" name="Rectangle 48"/>
          <p:cNvSpPr>
            <a:spLocks noChangeArrowheads="1"/>
          </p:cNvSpPr>
          <p:nvPr/>
        </p:nvSpPr>
        <p:spPr bwMode="auto">
          <a:xfrm>
            <a:off x="381000" y="1600200"/>
            <a:ext cx="3733800" cy="4648200"/>
          </a:xfrm>
          <a:prstGeom prst="rect">
            <a:avLst/>
          </a:prstGeom>
          <a:noFill/>
          <a:ln w="9525">
            <a:noFill/>
            <a:miter lim="800000"/>
          </a:ln>
          <a:effectLst/>
        </p:spPr>
        <p:txBody>
          <a:bodyPr lIns="113731" tIns="56866" rIns="113731" bIns="56866"/>
          <a:lstStyle/>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的函数特征</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的数据声明</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的作用域</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的类</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zh-CN" sz="2900" b="1" dirty="0">
                <a:solidFill>
                  <a:srgbClr val="0000FF"/>
                </a:solidFill>
                <a:effectLst>
                  <a:outerShdw blurRad="38100" dist="38100" dir="2700000" algn="tl">
                    <a:srgbClr val="C0C0C0"/>
                  </a:outerShdw>
                </a:effectLst>
                <a:latin typeface="+mn-ea"/>
              </a:rPr>
              <a:t>的对象</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的输入/输出</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的函数</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dirty="0">
                <a:solidFill>
                  <a:srgbClr val="0000FF"/>
                </a:solidFill>
                <a:effectLst>
                  <a:outerShdw blurRad="38100" dist="38100" dir="2700000" algn="tl">
                    <a:srgbClr val="C0C0C0"/>
                  </a:outerShdw>
                </a:effectLst>
                <a:latin typeface="+mn-ea"/>
              </a:rPr>
              <a:t>C++</a:t>
            </a:r>
            <a:r>
              <a:rPr lang="zh-CN" altLang="en-US" sz="2900" b="1" dirty="0">
                <a:solidFill>
                  <a:srgbClr val="0000FF"/>
                </a:solidFill>
                <a:effectLst>
                  <a:outerShdw blurRad="38100" dist="38100" dir="2700000" algn="tl">
                    <a:srgbClr val="C0C0C0"/>
                  </a:outerShdw>
                </a:effectLst>
                <a:latin typeface="+mn-ea"/>
              </a:rPr>
              <a:t>的参数传递</a:t>
            </a:r>
            <a:endParaRPr lang="zh-CN" altLang="en-US" sz="2800" b="1" dirty="0">
              <a:effectLst>
                <a:outerShdw blurRad="38100" dist="38100" dir="2700000" algn="tl">
                  <a:srgbClr val="C0C0C0"/>
                </a:outerShdw>
              </a:effectLst>
              <a:latin typeface="+mn-ea"/>
            </a:endParaRPr>
          </a:p>
        </p:txBody>
      </p:sp>
      <p:sp>
        <p:nvSpPr>
          <p:cNvPr id="357425" name="Rectangle 49"/>
          <p:cNvSpPr>
            <a:spLocks noChangeArrowheads="1"/>
          </p:cNvSpPr>
          <p:nvPr/>
        </p:nvSpPr>
        <p:spPr bwMode="auto">
          <a:xfrm>
            <a:off x="4419600" y="1600200"/>
            <a:ext cx="4419600" cy="4343400"/>
          </a:xfrm>
          <a:prstGeom prst="rect">
            <a:avLst/>
          </a:prstGeom>
          <a:noFill/>
          <a:ln w="9525">
            <a:noFill/>
            <a:miter lim="800000"/>
          </a:ln>
          <a:effectLst/>
        </p:spPr>
        <p:txBody>
          <a:bodyPr lIns="113731" tIns="56866" rIns="113731" bIns="56866"/>
          <a:lstStyle/>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a:solidFill>
                  <a:srgbClr val="0000FF"/>
                </a:solidFill>
                <a:effectLst>
                  <a:outerShdw blurRad="38100" dist="38100" dir="2700000" algn="tl">
                    <a:srgbClr val="C0C0C0"/>
                  </a:outerShdw>
                </a:effectLst>
                <a:latin typeface="+mn-ea"/>
              </a:rPr>
              <a:t>C++</a:t>
            </a:r>
            <a:r>
              <a:rPr lang="zh-CN" altLang="en-US" sz="2900" b="1">
                <a:solidFill>
                  <a:srgbClr val="0000FF"/>
                </a:solidFill>
                <a:effectLst>
                  <a:outerShdw blurRad="38100" dist="38100" dir="2700000" algn="tl">
                    <a:srgbClr val="C0C0C0"/>
                  </a:outerShdw>
                </a:effectLst>
                <a:latin typeface="+mn-ea"/>
              </a:rPr>
              <a:t>的函数名重载和操作符重载</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en-US" altLang="zh-CN" sz="2900" b="1">
                <a:solidFill>
                  <a:srgbClr val="0000FF"/>
                </a:solidFill>
                <a:effectLst>
                  <a:outerShdw blurRad="38100" dist="38100" dir="2700000" algn="tl">
                    <a:srgbClr val="C0C0C0"/>
                  </a:outerShdw>
                </a:effectLst>
                <a:latin typeface="+mn-ea"/>
              </a:rPr>
              <a:t>C++</a:t>
            </a:r>
            <a:r>
              <a:rPr lang="zh-CN" altLang="en-US" sz="2900" b="1">
                <a:solidFill>
                  <a:srgbClr val="0000FF"/>
                </a:solidFill>
                <a:effectLst>
                  <a:outerShdw blurRad="38100" dist="38100" dir="2700000" algn="tl">
                    <a:srgbClr val="C0C0C0"/>
                  </a:outerShdw>
                </a:effectLst>
                <a:latin typeface="+mn-ea"/>
              </a:rPr>
              <a:t>的动态存储分配</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友元(</a:t>
            </a:r>
            <a:r>
              <a:rPr lang="en-US" altLang="zh-CN" sz="2900" b="1">
                <a:solidFill>
                  <a:srgbClr val="0000FF"/>
                </a:solidFill>
                <a:effectLst>
                  <a:outerShdw blurRad="38100" dist="38100" dir="2700000" algn="tl">
                    <a:srgbClr val="C0C0C0"/>
                  </a:outerShdw>
                </a:effectLst>
                <a:latin typeface="+mn-ea"/>
              </a:rPr>
              <a:t>friend)</a:t>
            </a:r>
            <a:r>
              <a:rPr lang="zh-CN" altLang="en-US" sz="2900" b="1">
                <a:solidFill>
                  <a:srgbClr val="0000FF"/>
                </a:solidFill>
                <a:effectLst>
                  <a:outerShdw blurRad="38100" dist="38100" dir="2700000" algn="tl">
                    <a:srgbClr val="C0C0C0"/>
                  </a:outerShdw>
                </a:effectLst>
                <a:latin typeface="+mn-ea"/>
              </a:rPr>
              <a:t>函数</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内联(</a:t>
            </a:r>
            <a:r>
              <a:rPr lang="en-US" altLang="zh-CN" sz="2900" b="1">
                <a:solidFill>
                  <a:srgbClr val="0000FF"/>
                </a:solidFill>
                <a:effectLst>
                  <a:outerShdw blurRad="38100" dist="38100" dir="2700000" algn="tl">
                    <a:srgbClr val="C0C0C0"/>
                  </a:outerShdw>
                </a:effectLst>
                <a:latin typeface="+mn-ea"/>
              </a:rPr>
              <a:t>inline)</a:t>
            </a:r>
            <a:r>
              <a:rPr lang="zh-CN" altLang="en-US" sz="2900" b="1">
                <a:solidFill>
                  <a:srgbClr val="0000FF"/>
                </a:solidFill>
                <a:effectLst>
                  <a:outerShdw blurRad="38100" dist="38100" dir="2700000" algn="tl">
                    <a:srgbClr val="C0C0C0"/>
                  </a:outerShdw>
                </a:effectLst>
                <a:latin typeface="+mn-ea"/>
              </a:rPr>
              <a:t>函数</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结构(</a:t>
            </a:r>
            <a:r>
              <a:rPr lang="en-US" altLang="zh-CN" sz="2900" b="1">
                <a:solidFill>
                  <a:srgbClr val="0000FF"/>
                </a:solidFill>
                <a:effectLst>
                  <a:outerShdw blurRad="38100" dist="38100" dir="2700000" algn="tl">
                    <a:srgbClr val="C0C0C0"/>
                  </a:outerShdw>
                </a:effectLst>
                <a:latin typeface="+mn-ea"/>
              </a:rPr>
              <a:t>struct)</a:t>
            </a:r>
            <a:r>
              <a:rPr lang="zh-CN" altLang="en-US" sz="2900" b="1">
                <a:solidFill>
                  <a:srgbClr val="0000FF"/>
                </a:solidFill>
                <a:effectLst>
                  <a:outerShdw blurRad="38100" dist="38100" dir="2700000" algn="tl">
                    <a:srgbClr val="C0C0C0"/>
                  </a:outerShdw>
                </a:effectLst>
                <a:latin typeface="+mn-ea"/>
              </a:rPr>
              <a:t>与类</a:t>
            </a:r>
          </a:p>
          <a:p>
            <a:pPr marL="342900" indent="-342900" defTabSz="916305" eaLnBrk="1" fontAlgn="auto" hangingPunct="1">
              <a:lnSpc>
                <a:spcPct val="110000"/>
              </a:lnSpc>
              <a:spcBef>
                <a:spcPct val="20000"/>
              </a:spcBef>
              <a:spcAft>
                <a:spcPts val="0"/>
              </a:spcAft>
              <a:buClr>
                <a:schemeClr val="tx1"/>
              </a:buClr>
              <a:buSzPct val="110000"/>
              <a:buFont typeface="Geneva" charset="0"/>
              <a:buChar char="•"/>
              <a:defRPr/>
            </a:pPr>
            <a:r>
              <a:rPr lang="zh-CN" altLang="en-US" sz="2900" b="1">
                <a:solidFill>
                  <a:srgbClr val="0000FF"/>
                </a:solidFill>
                <a:effectLst>
                  <a:outerShdw blurRad="38100" dist="38100" dir="2700000" algn="tl">
                    <a:srgbClr val="C0C0C0"/>
                  </a:outerShdw>
                </a:effectLst>
                <a:latin typeface="+mn-ea"/>
              </a:rPr>
              <a:t>联合(</a:t>
            </a:r>
            <a:r>
              <a:rPr lang="en-US" altLang="zh-CN" sz="2900" b="1">
                <a:solidFill>
                  <a:srgbClr val="0000FF"/>
                </a:solidFill>
                <a:effectLst>
                  <a:outerShdw blurRad="38100" dist="38100" dir="2700000" algn="tl">
                    <a:srgbClr val="C0C0C0"/>
                  </a:outerShdw>
                </a:effectLst>
                <a:latin typeface="+mn-ea"/>
              </a:rPr>
              <a:t>Union)</a:t>
            </a:r>
            <a:r>
              <a:rPr lang="zh-CN" altLang="en-US" sz="2900" b="1">
                <a:solidFill>
                  <a:srgbClr val="0000FF"/>
                </a:solidFill>
                <a:effectLst>
                  <a:outerShdw blurRad="38100" dist="38100" dir="2700000" algn="tl">
                    <a:srgbClr val="C0C0C0"/>
                  </a:outerShdw>
                </a:effectLst>
                <a:latin typeface="+mn-ea"/>
              </a:rPr>
              <a:t>与类</a:t>
            </a:r>
            <a:endParaRPr lang="zh-CN" altLang="en-US" sz="2800" b="1">
              <a:latin typeface="+mn-ea"/>
            </a:endParaRPr>
          </a:p>
        </p:txBody>
      </p:sp>
      <p:sp>
        <p:nvSpPr>
          <p:cNvPr id="357427" name="Rectangle 51"/>
          <p:cNvSpPr>
            <a:spLocks noChangeArrowheads="1"/>
          </p:cNvSpPr>
          <p:nvPr/>
        </p:nvSpPr>
        <p:spPr bwMode="auto">
          <a:xfrm>
            <a:off x="755650" y="533400"/>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b="1">
                <a:effectLst>
                  <a:outerShdw blurRad="38100" dist="38100" dir="2700000" algn="tl">
                    <a:srgbClr val="C0C0C0"/>
                  </a:outerShdw>
                </a:effectLst>
                <a:latin typeface="Times New Roman" panose="02020603050405020304" charset="0"/>
                <a:ea typeface="幼圆" panose="02010509060101010101" pitchFamily="49" charset="-122"/>
              </a:rPr>
              <a:t>用</a:t>
            </a:r>
            <a:r>
              <a:rPr lang="en-US" altLang="zh-CN" sz="3600" b="1">
                <a:effectLst>
                  <a:outerShdw blurRad="38100" dist="38100" dir="2700000" algn="tl">
                    <a:srgbClr val="C0C0C0"/>
                  </a:outerShdw>
                </a:effectLst>
                <a:latin typeface="Times New Roman" panose="02020603050405020304" charset="0"/>
                <a:ea typeface="幼圆" panose="02010509060101010101" pitchFamily="49" charset="-122"/>
              </a:rPr>
              <a:t>C++</a:t>
            </a:r>
            <a:r>
              <a:rPr lang="zh-CN" altLang="en-US" sz="3600" b="1">
                <a:effectLst>
                  <a:outerShdw blurRad="38100" dist="38100" dir="2700000" algn="tl">
                    <a:srgbClr val="C0C0C0"/>
                  </a:outerShdw>
                </a:effectLst>
                <a:latin typeface="Times New Roman" panose="02020603050405020304" charset="0"/>
                <a:ea typeface="幼圆" panose="02010509060101010101" pitchFamily="49" charset="-122"/>
              </a:rPr>
              <a:t>语言</a:t>
            </a:r>
            <a:r>
              <a:rPr lang="zh-CN" altLang="en-US" sz="3600" b="1">
                <a:effectLst>
                  <a:outerShdw blurRad="38100" dist="38100" dir="2700000" algn="tl">
                    <a:srgbClr val="C0C0C0"/>
                  </a:outerShdw>
                </a:effectLst>
                <a:latin typeface="幼圆" panose="02010509060101010101" pitchFamily="49" charset="-122"/>
                <a:ea typeface="幼圆" panose="02010509060101010101" pitchFamily="49" charset="-122"/>
              </a:rPr>
              <a:t>描述面向对象程序</a:t>
            </a:r>
            <a:endParaRPr lang="en-US" altLang="zh-CN" sz="3600" b="1">
              <a:effectLst>
                <a:outerShdw blurRad="38100" dist="38100" dir="2700000" algn="tl">
                  <a:srgbClr val="C0C0C0"/>
                </a:outerShdw>
              </a:effectLst>
              <a:latin typeface="幼圆" panose="02010509060101010101" pitchFamily="49" charset="-122"/>
              <a:ea typeface="幼圆" panose="02010509060101010101" pitchFamily="49" charset="-122"/>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395288" y="863600"/>
          <a:ext cx="8389937" cy="5994399"/>
        </p:xfrm>
        <a:graphic>
          <a:graphicData uri="http://schemas.openxmlformats.org/drawingml/2006/table">
            <a:tbl>
              <a:tblPr/>
              <a:tblGrid>
                <a:gridCol w="3920517">
                  <a:extLst>
                    <a:ext uri="{9D8B030D-6E8A-4147-A177-3AD203B41FA5}">
                      <a16:colId xmlns:a16="http://schemas.microsoft.com/office/drawing/2014/main" val="20000"/>
                    </a:ext>
                  </a:extLst>
                </a:gridCol>
                <a:gridCol w="4469420">
                  <a:extLst>
                    <a:ext uri="{9D8B030D-6E8A-4147-A177-3AD203B41FA5}">
                      <a16:colId xmlns:a16="http://schemas.microsoft.com/office/drawing/2014/main" val="20001"/>
                    </a:ext>
                  </a:extLst>
                </a:gridCol>
              </a:tblGrid>
              <a:tr h="527204">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Times New Roman" panose="02020603050405020304" charset="0"/>
                          <a:ea typeface="黑体" panose="02010609060101010101" pitchFamily="49" charset="-122"/>
                          <a:cs typeface="Times New Roman" panose="02020603050405020304" charset="0"/>
                        </a:rPr>
                        <a:t>C</a:t>
                      </a:r>
                      <a:r>
                        <a:rPr kumimoji="1" lang="zh-CN" altLang="en-US" sz="2000" b="1" i="0" u="none" strike="noStrike" cap="none" normalizeH="0" baseline="0" dirty="0">
                          <a:ln>
                            <a:noFill/>
                          </a:ln>
                          <a:solidFill>
                            <a:schemeClr val="tx1"/>
                          </a:solidFill>
                          <a:effectLst/>
                          <a:latin typeface="Times New Roman" panose="02020603050405020304" charset="0"/>
                          <a:ea typeface="黑体" panose="02010609060101010101" pitchFamily="49" charset="-122"/>
                          <a:cs typeface="Times New Roman" panose="02020603050405020304" charset="0"/>
                        </a:rPr>
                        <a:t>语句</a:t>
                      </a:r>
                      <a:endParaRPr kumimoji="1" lang="zh-CN" altLang="en-US" sz="2000" b="1" i="0" u="none" strike="noStrike" cap="none" normalizeH="0" baseline="0" dirty="0">
                        <a:ln>
                          <a:noFill/>
                        </a:ln>
                        <a:solidFill>
                          <a:schemeClr val="tx1"/>
                        </a:solidFill>
                        <a:effectLst/>
                        <a:latin typeface="Arial" panose="020B0604020202020204" pitchFamily="34" charset="0"/>
                        <a:ea typeface="黑体" panose="02010609060101010101" pitchFamily="49" charset="-122"/>
                        <a:cs typeface="Times New Roman" panose="02020603050405020304" charset="0"/>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ctr"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Times New Roman" panose="02020603050405020304" charset="0"/>
                          <a:ea typeface="黑体" panose="02010609060101010101" pitchFamily="49" charset="-122"/>
                          <a:cs typeface="Times New Roman" panose="02020603050405020304" charset="0"/>
                        </a:rPr>
                        <a:t>C++</a:t>
                      </a:r>
                      <a:r>
                        <a:rPr kumimoji="1" lang="zh-CN" altLang="en-US" sz="2000" b="1" i="0" u="none" strike="noStrike" cap="none" normalizeH="0" baseline="0">
                          <a:ln>
                            <a:noFill/>
                          </a:ln>
                          <a:solidFill>
                            <a:schemeClr val="tx1"/>
                          </a:solidFill>
                          <a:effectLst/>
                          <a:latin typeface="Times New Roman" panose="02020603050405020304" charset="0"/>
                          <a:ea typeface="黑体" panose="02010609060101010101" pitchFamily="49" charset="-122"/>
                          <a:cs typeface="Times New Roman" panose="02020603050405020304" charset="0"/>
                        </a:rPr>
                        <a:t>语句</a:t>
                      </a:r>
                      <a:endParaRPr kumimoji="1" lang="zh-CN" altLang="en-US" sz="2000" b="1" i="0" u="none" strike="noStrike" cap="none" normalizeH="0" baseline="0">
                        <a:ln>
                          <a:noFill/>
                        </a:ln>
                        <a:solidFill>
                          <a:schemeClr val="tx1"/>
                        </a:solidFill>
                        <a:effectLst/>
                        <a:latin typeface="Arial" panose="020B0604020202020204" pitchFamily="34" charset="0"/>
                        <a:ea typeface="黑体" panose="02010609060101010101" pitchFamily="49" charset="-122"/>
                        <a:cs typeface="Times New Roman" panose="02020603050405020304" charset="0"/>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426073">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#include &lt;stdio.h&gt;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scanf(</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%d%c</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,&amp;i,&amp;ch);</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printf(</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%d%c\n</a:t>
                      </a: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,i,ch);</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#include &lt;iostream.h&gt;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cin&gt;&gt;i&gt;&gt;ch;</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cout&lt;&lt;i&lt;&lt;ch&lt;&lt;endl;</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0795">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#define maxsize 100</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const int maxsize=100;</a:t>
                      </a:r>
                      <a:endParaRPr kumimoji="1" lang="en-US" altLang="zh-CN" sz="2000" b="1" i="0" u="none" strike="noStrike" cap="none" normalizeH="0" baseline="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82068">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for(i=0;i&lt;n;i++) s=s+a[i]; </a:t>
                      </a:r>
                      <a:r>
                        <a:rPr kumimoji="1" lang="en-US" altLang="zh-CN" sz="2000" b="1" i="0" u="none" strike="noStrike" cap="none" normalizeH="0" baseline="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a:ln>
                            <a:noFill/>
                          </a:ln>
                          <a:solidFill>
                            <a:schemeClr val="tx1"/>
                          </a:solidFill>
                          <a:effectLst/>
                          <a:latin typeface="Times New Roman" panose="02020603050405020304" charset="0"/>
                          <a:ea typeface="宋体" panose="02010600030101010101" pitchFamily="2" charset="-122"/>
                        </a:rPr>
                        <a:t>元素求和</a:t>
                      </a:r>
                      <a:r>
                        <a:rPr kumimoji="1" lang="zh-CN" altLang="en-US" sz="2000" b="1" i="0" u="none" strike="noStrike" cap="none" normalizeH="0" baseline="0">
                          <a:ln>
                            <a:noFill/>
                          </a:ln>
                          <a:solidFill>
                            <a:schemeClr val="tx1"/>
                          </a:solidFill>
                          <a:effectLst/>
                          <a:latin typeface="Times New Roman" panose="02020603050405020304" charset="0"/>
                          <a:ea typeface="隶书" panose="02010509060101010101" pitchFamily="49" charset="-122"/>
                        </a:rPr>
                        <a:t>*</a:t>
                      </a:r>
                      <a:r>
                        <a:rPr kumimoji="1" lang="en-US" altLang="zh-CN" sz="2000" b="1" i="0" u="none" strike="noStrike" cap="none" normalizeH="0" baseline="0">
                          <a:ln>
                            <a:noFill/>
                          </a:ln>
                          <a:solidFill>
                            <a:schemeClr val="tx1"/>
                          </a:solidFill>
                          <a:effectLst/>
                          <a:latin typeface="Times New Roman" panose="02020603050405020304" charset="0"/>
                          <a:ea typeface="隶书" panose="02010509060101010101" pitchFamily="49" charset="-122"/>
                        </a:rPr>
                        <a:t>/</a:t>
                      </a: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for(i=0;i&lt;n;i++) s=s+a[i];</a:t>
                      </a:r>
                    </a:p>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a:ln>
                            <a:noFill/>
                          </a:ln>
                          <a:solidFill>
                            <a:schemeClr val="tx1"/>
                          </a:solidFill>
                          <a:effectLst/>
                          <a:latin typeface="Times New Roman" panose="02020603050405020304" charset="0"/>
                          <a:ea typeface="宋体" panose="02010600030101010101" pitchFamily="2" charset="-122"/>
                        </a:rPr>
                        <a:t>数组元素求和</a:t>
                      </a: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68259">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malloc</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(10</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sizeof</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malloc</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sizeof</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endPar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free(p);</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free(q);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kumimoji="1" sz="2800">
                          <a:solidFill>
                            <a:schemeClr val="tx1"/>
                          </a:solidFill>
                          <a:latin typeface="Arial" panose="020B0604020202020204" pitchFamily="34" charset="0"/>
                          <a:ea typeface="隶书" panose="02010509060101010101" pitchFamily="49" charset="-122"/>
                        </a:defRPr>
                      </a:lvl1pPr>
                      <a:lvl2pPr marL="742950" indent="-285750">
                        <a:spcBef>
                          <a:spcPct val="20000"/>
                        </a:spcBef>
                        <a:buClr>
                          <a:srgbClr val="6699FF"/>
                        </a:buClr>
                        <a:buFont typeface="Wingdings" panose="05000000000000000000" pitchFamily="2" charset="2"/>
                        <a:defRPr kumimoji="1" sz="2400">
                          <a:solidFill>
                            <a:schemeClr val="tx1"/>
                          </a:solidFill>
                          <a:latin typeface="Arial" panose="020B0604020202020204" pitchFamily="34" charset="0"/>
                          <a:ea typeface="隶书" panose="02010509060101010101" pitchFamily="49" charset="-122"/>
                        </a:defRPr>
                      </a:lvl2pPr>
                      <a:lvl3pPr marL="1143000" indent="-228600">
                        <a:spcBef>
                          <a:spcPct val="20000"/>
                        </a:spcBef>
                        <a:buClr>
                          <a:srgbClr val="FF3300"/>
                        </a:buClr>
                        <a:buFont typeface="Wingdings" panose="05000000000000000000" pitchFamily="2" charset="2"/>
                        <a:defRPr kumimoji="1" sz="2000">
                          <a:solidFill>
                            <a:schemeClr val="tx1"/>
                          </a:solidFill>
                          <a:latin typeface="Arial" panose="020B0604020202020204" pitchFamily="34" charset="0"/>
                          <a:ea typeface="隶书" panose="02010509060101010101" pitchFamily="49" charset="-122"/>
                        </a:defRPr>
                      </a:lvl3pPr>
                      <a:lvl4pPr marL="1600200" indent="-228600">
                        <a:spcBef>
                          <a:spcPct val="20000"/>
                        </a:spcBef>
                        <a:buClr>
                          <a:srgbClr val="FF9900"/>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4pPr>
                      <a:lvl5pPr marL="2057400" indent="-228600">
                        <a:spcBef>
                          <a:spcPct val="20000"/>
                        </a:spcBef>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5pPr>
                      <a:lvl6pPr marL="25146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6pPr>
                      <a:lvl7pPr marL="29718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7pPr>
                      <a:lvl8pPr marL="34290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8pPr>
                      <a:lvl9pPr marL="3886200" indent="-228600" fontAlgn="base">
                        <a:spcBef>
                          <a:spcPct val="20000"/>
                        </a:spcBef>
                        <a:spcAft>
                          <a:spcPct val="0"/>
                        </a:spcAft>
                        <a:buClr>
                          <a:schemeClr val="tx2"/>
                        </a:buClr>
                        <a:buFont typeface="Wingdings" panose="05000000000000000000" pitchFamily="2" charset="2"/>
                        <a:defRPr kumimoji="1">
                          <a:solidFill>
                            <a:schemeClr val="tx1"/>
                          </a:solidFill>
                          <a:latin typeface="Arial" panose="020B0604020202020204" pitchFamily="34" charset="0"/>
                          <a:ea typeface="隶书" panose="02010509060101010101" pitchFamily="49"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pP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a:t>
                      </a:r>
                      <a:r>
                        <a:rPr kumimoji="1" lang="en-US" altLang="zh-CN" sz="2000" b="1" i="0" u="none" strike="noStrike" cap="none" normalizeH="0" baseline="0" dirty="0">
                          <a:ln>
                            <a:noFill/>
                          </a:ln>
                          <a:solidFill>
                            <a:schemeClr val="tx1"/>
                          </a:solidFill>
                          <a:effectLst/>
                          <a:latin typeface="宋体" panose="02010600030101010101" pitchFamily="2" charset="-122"/>
                          <a:ea typeface="隶书" panose="02010509060101010101" pitchFamily="49" charset="-122"/>
                          <a:cs typeface="Courier New" panose="02070309020205020404" pitchFamily="49" charset="0"/>
                        </a:rPr>
                        <a: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p=new </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[10];</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动态分配</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10</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个整数空间</a:t>
                      </a:r>
                      <a:r>
                        <a:rPr kumimoji="1" lang="en-US" altLang="zh-CN"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数组</a:t>
                      </a:r>
                      <a:r>
                        <a:rPr kumimoji="1" lang="en-US" altLang="zh-CN"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q=new </a:t>
                      </a:r>
                      <a:r>
                        <a:rPr kumimoji="1" lang="en-US" altLang="zh-CN" sz="2000" b="1" i="0" u="none" strike="noStrike" cap="none" normalizeH="0" baseline="0" dirty="0" err="1">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int</a:t>
                      </a: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    </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动态分配</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1</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个整数空间</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Courier New" panose="02070309020205020404" pitchFamily="49" charset="0"/>
                        </a:rPr>
                        <a:t>…</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cs typeface="Times New Roman" panose="02020603050405020304" charset="0"/>
                      </a:endParaRP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delete []p;   </a:t>
                      </a:r>
                      <a:r>
                        <a:rPr kumimoji="1" lang="en-US" altLang="zh-CN" sz="2000" b="1" i="0" u="none" strike="noStrike" cap="none" normalizeH="0" baseline="0" dirty="0">
                          <a:ln>
                            <a:noFill/>
                          </a:ln>
                          <a:solidFill>
                            <a:schemeClr val="tx1"/>
                          </a:solidFill>
                          <a:effectLst/>
                          <a:latin typeface="Times New Roman" panose="02020603050405020304" charset="0"/>
                          <a:ea typeface="隶书" panose="02010509060101010101" pitchFamily="49" charset="-122"/>
                        </a:rPr>
                        <a:t>//</a:t>
                      </a:r>
                      <a:r>
                        <a:rPr kumimoji="1" lang="zh-CN" altLang="en-US" sz="2000" b="1" i="0" u="none" strike="noStrike" cap="none" normalizeH="0" baseline="0" dirty="0">
                          <a:ln>
                            <a:noFill/>
                          </a:ln>
                          <a:solidFill>
                            <a:schemeClr val="tx1"/>
                          </a:solidFill>
                          <a:effectLst/>
                          <a:latin typeface="Times New Roman" panose="02020603050405020304" charset="0"/>
                          <a:ea typeface="宋体" panose="02010600030101010101" pitchFamily="2" charset="-122"/>
                        </a:rPr>
                        <a:t>释放数组空间</a:t>
                      </a:r>
                    </a:p>
                    <a:p>
                      <a:pPr marL="342900" marR="0" lvl="0" indent="-342900" algn="l" defTabSz="914400" rtl="0" eaLnBrk="0" fontAlgn="base" latinLnBrk="0" hangingPunct="0">
                        <a:lnSpc>
                          <a:spcPct val="100000"/>
                        </a:lnSpc>
                        <a:spcBef>
                          <a:spcPct val="0"/>
                        </a:spcBef>
                        <a:spcAft>
                          <a:spcPct val="0"/>
                        </a:spcAft>
                        <a:buClrTx/>
                        <a:buSzTx/>
                        <a:buFontTx/>
                        <a:buNone/>
                      </a:pPr>
                      <a:r>
                        <a:rPr kumimoji="1" lang="en-US" altLang="zh-CN" sz="2000" b="1" i="0" u="none" strike="noStrike" cap="none" normalizeH="0" baseline="0" dirty="0">
                          <a:ln>
                            <a:noFill/>
                          </a:ln>
                          <a:solidFill>
                            <a:schemeClr val="tx1"/>
                          </a:solidFill>
                          <a:effectLst/>
                          <a:latin typeface="Courier New" panose="02070309020205020404" pitchFamily="49" charset="0"/>
                          <a:ea typeface="隶书" panose="02010509060101010101" pitchFamily="49" charset="-122"/>
                          <a:cs typeface="Courier New" panose="02070309020205020404" pitchFamily="49" charset="0"/>
                        </a:rPr>
                        <a:t>delete q;</a:t>
                      </a:r>
                      <a:endParaRPr kumimoji="1" lang="en-US" altLang="zh-CN" sz="2000" b="1" i="0" u="none" strike="noStrike" cap="none" normalizeH="0" baseline="0" dirty="0">
                        <a:ln>
                          <a:noFill/>
                        </a:ln>
                        <a:solidFill>
                          <a:schemeClr val="tx1"/>
                        </a:solidFill>
                        <a:effectLst/>
                        <a:latin typeface="Arial" panose="020B0604020202020204" pitchFamily="34" charset="0"/>
                        <a:ea typeface="隶书" panose="02010509060101010101" pitchFamily="49" charset="-122"/>
                      </a:endParaRPr>
                    </a:p>
                  </a:txBody>
                  <a:tcPr marL="91448" marR="91448" marT="45715" marB="45715"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6278" name="矩形 2"/>
          <p:cNvSpPr>
            <a:spLocks noChangeArrowheads="1"/>
          </p:cNvSpPr>
          <p:nvPr/>
        </p:nvSpPr>
        <p:spPr bwMode="auto">
          <a:xfrm>
            <a:off x="900113" y="333375"/>
            <a:ext cx="4032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b="1">
                <a:solidFill>
                  <a:srgbClr val="0000FF"/>
                </a:solidFill>
                <a:latin typeface="Times New Roman" panose="02020603050405020304" charset="0"/>
                <a:ea typeface="黑体" panose="02010609060101010101" pitchFamily="49" charset="-122"/>
                <a:cs typeface="Times New Roman" panose="02020603050405020304" charset="0"/>
              </a:rPr>
              <a:t>C</a:t>
            </a:r>
            <a:r>
              <a:rPr kumimoji="1" lang="zh-CN" altLang="en-US" b="1">
                <a:solidFill>
                  <a:srgbClr val="0000FF"/>
                </a:solidFill>
                <a:latin typeface="Times New Roman" panose="02020603050405020304" charset="0"/>
                <a:ea typeface="黑体" panose="02010609060101010101" pitchFamily="49" charset="-122"/>
                <a:cs typeface="Times New Roman" panose="02020603050405020304" charset="0"/>
              </a:rPr>
              <a:t>语言 与 </a:t>
            </a:r>
            <a:r>
              <a:rPr kumimoji="1" lang="en-US" altLang="zh-CN" b="1">
                <a:solidFill>
                  <a:srgbClr val="0000FF"/>
                </a:solidFill>
                <a:latin typeface="Times New Roman" panose="02020603050405020304" charset="0"/>
                <a:ea typeface="黑体" panose="02010609060101010101" pitchFamily="49" charset="-122"/>
                <a:cs typeface="Times New Roman" panose="02020603050405020304" charset="0"/>
              </a:rPr>
              <a:t>C++ </a:t>
            </a:r>
            <a:r>
              <a:rPr kumimoji="1" lang="zh-CN" altLang="en-US" b="1">
                <a:solidFill>
                  <a:srgbClr val="0000FF"/>
                </a:solidFill>
                <a:latin typeface="Times New Roman" panose="02020603050405020304" charset="0"/>
                <a:ea typeface="黑体" panose="02010609060101010101" pitchFamily="49" charset="-122"/>
                <a:cs typeface="Times New Roman" panose="02020603050405020304" charset="0"/>
              </a:rPr>
              <a:t>语言的一些区别</a:t>
            </a:r>
            <a:endParaRPr kumimoji="1" lang="zh-CN" altLang="en-US" b="1">
              <a:solidFill>
                <a:srgbClr val="0000FF"/>
              </a:solidFill>
              <a:latin typeface="Arial" panose="020B0604020202020204" pitchFamily="34" charset="0"/>
              <a:ea typeface="黑体" panose="02010609060101010101" pitchFamily="49" charset="-122"/>
              <a:cs typeface="Times New Roman" panose="02020603050405020304" charset="0"/>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971599" y="476250"/>
            <a:ext cx="7269113" cy="1080542"/>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sz="3200" dirty="0">
                <a:latin typeface="华文中宋" panose="02010600040101010101" pitchFamily="2" charset="-122"/>
                <a:ea typeface="华文中宋" panose="02010600040101010101" pitchFamily="2" charset="-122"/>
              </a:rPr>
              <a:t>课程成绩比例</a:t>
            </a:r>
            <a:endParaRPr lang="zh-CN" altLang="en-US" sz="2400" dirty="0">
              <a:latin typeface="华文中宋" panose="02010600040101010101" pitchFamily="2" charset="-122"/>
              <a:ea typeface="华文中宋" panose="02010600040101010101" pitchFamily="2" charset="-122"/>
            </a:endParaRPr>
          </a:p>
        </p:txBody>
      </p:sp>
      <p:graphicFrame>
        <p:nvGraphicFramePr>
          <p:cNvPr id="2" name="图表 6"/>
          <p:cNvGraphicFramePr/>
          <p:nvPr>
            <p:extLst>
              <p:ext uri="{D42A27DB-BD31-4B8C-83A1-F6EECF244321}">
                <p14:modId xmlns:p14="http://schemas.microsoft.com/office/powerpoint/2010/main" val="3860727954"/>
              </p:ext>
            </p:extLst>
          </p:nvPr>
        </p:nvGraphicFramePr>
        <p:xfrm>
          <a:off x="1258888" y="1916113"/>
          <a:ext cx="6697662" cy="39687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p:cNvSpPr>
            <a:spLocks noChangeArrowheads="1"/>
          </p:cNvSpPr>
          <p:nvPr/>
        </p:nvSpPr>
        <p:spPr bwMode="auto">
          <a:xfrm>
            <a:off x="900113" y="669925"/>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dirty="0">
                <a:effectLst>
                  <a:outerShdw blurRad="38100" dist="38100" dir="2700000" algn="tl">
                    <a:srgbClr val="C0C0C0"/>
                  </a:outerShdw>
                </a:effectLst>
                <a:latin typeface="幼圆" panose="02010509060101010101" pitchFamily="49" charset="-122"/>
                <a:ea typeface="幼圆" panose="02010509060101010101" pitchFamily="49" charset="-122"/>
              </a:rPr>
              <a:t>§1.</a:t>
            </a:r>
            <a:r>
              <a:rPr lang="en-US" altLang="zh-CN" sz="3600" dirty="0">
                <a:effectLst>
                  <a:outerShdw blurRad="38100" dist="38100" dir="2700000" algn="tl">
                    <a:srgbClr val="C0C0C0"/>
                  </a:outerShdw>
                </a:effectLst>
                <a:latin typeface="幼圆" panose="02010509060101010101" pitchFamily="49" charset="-122"/>
                <a:ea typeface="幼圆" panose="02010509060101010101" pitchFamily="49" charset="-122"/>
              </a:rPr>
              <a:t>4 </a:t>
            </a:r>
            <a:r>
              <a:rPr lang="zh-CN" altLang="en-US" sz="3600" b="1" dirty="0">
                <a:effectLst>
                  <a:outerShdw blurRad="38100" dist="38100" dir="2700000" algn="tl">
                    <a:srgbClr val="C0C0C0"/>
                  </a:outerShdw>
                </a:effectLst>
                <a:latin typeface="幼圆" panose="02010509060101010101" pitchFamily="49" charset="-122"/>
                <a:ea typeface="幼圆" panose="02010509060101010101" pitchFamily="49" charset="-122"/>
              </a:rPr>
              <a:t>算法定义</a:t>
            </a:r>
            <a:endParaRPr lang="en-US" altLang="zh-CN" sz="3600" b="1" dirty="0">
              <a:effectLst>
                <a:outerShdw blurRad="38100" dist="38100" dir="2700000" algn="tl">
                  <a:srgbClr val="C0C0C0"/>
                </a:outerShdw>
              </a:effectLst>
              <a:latin typeface="幼圆" panose="02010509060101010101" pitchFamily="49" charset="-122"/>
              <a:ea typeface="幼圆" panose="02010509060101010101" pitchFamily="49" charset="-122"/>
            </a:endParaRPr>
          </a:p>
        </p:txBody>
      </p:sp>
      <p:sp>
        <p:nvSpPr>
          <p:cNvPr id="4" name="圆角矩形标注 3"/>
          <p:cNvSpPr/>
          <p:nvPr/>
        </p:nvSpPr>
        <p:spPr>
          <a:xfrm>
            <a:off x="3203848" y="2204864"/>
            <a:ext cx="5328890" cy="503237"/>
          </a:xfrm>
          <a:prstGeom prst="wedgeRoundRectCallout">
            <a:avLst>
              <a:gd name="adj1" fmla="val -54996"/>
              <a:gd name="adj2" fmla="val -44042"/>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800" b="1" dirty="0">
                <a:solidFill>
                  <a:schemeClr val="tx1"/>
                </a:solidFill>
                <a:effectLst>
                  <a:outerShdw blurRad="38100" dist="38100" dir="2700000" algn="tl">
                    <a:srgbClr val="000000">
                      <a:alpha val="43137"/>
                    </a:srgbClr>
                  </a:outerShdw>
                </a:effectLst>
                <a:latin typeface="+mn-ea"/>
              </a:rPr>
              <a:t>程序设计 </a:t>
            </a:r>
            <a:r>
              <a:rPr lang="en-US" altLang="zh-CN" sz="2800" b="1" dirty="0">
                <a:solidFill>
                  <a:schemeClr val="tx1"/>
                </a:solidFill>
                <a:effectLst>
                  <a:outerShdw blurRad="38100" dist="38100" dir="2700000" algn="tl">
                    <a:srgbClr val="000000">
                      <a:alpha val="43137"/>
                    </a:srgbClr>
                  </a:outerShdw>
                </a:effectLst>
                <a:latin typeface="+mn-ea"/>
              </a:rPr>
              <a:t>= </a:t>
            </a:r>
            <a:r>
              <a:rPr lang="zh-CN" altLang="en-US" sz="2800" b="1" dirty="0">
                <a:solidFill>
                  <a:schemeClr val="tx1"/>
                </a:solidFill>
                <a:effectLst>
                  <a:outerShdw blurRad="38100" dist="38100" dir="2700000" algn="tl">
                    <a:srgbClr val="000000">
                      <a:alpha val="43137"/>
                    </a:srgbClr>
                  </a:outerShdw>
                </a:effectLst>
                <a:latin typeface="+mn-ea"/>
              </a:rPr>
              <a:t>数据结构 </a:t>
            </a:r>
            <a:r>
              <a:rPr lang="en-US" altLang="zh-CN" sz="2800" b="1" dirty="0">
                <a:solidFill>
                  <a:schemeClr val="tx1"/>
                </a:solidFill>
                <a:effectLst>
                  <a:outerShdw blurRad="38100" dist="38100" dir="2700000" algn="tl">
                    <a:srgbClr val="000000">
                      <a:alpha val="43137"/>
                    </a:srgbClr>
                  </a:outerShdw>
                </a:effectLst>
                <a:latin typeface="+mn-ea"/>
              </a:rPr>
              <a:t>+ </a:t>
            </a:r>
            <a:r>
              <a:rPr lang="zh-CN" altLang="en-US" sz="2800" b="1" dirty="0">
                <a:solidFill>
                  <a:schemeClr val="tx1"/>
                </a:solidFill>
                <a:effectLst>
                  <a:outerShdw blurRad="38100" dist="38100" dir="2700000" algn="tl">
                    <a:srgbClr val="000000">
                      <a:alpha val="43137"/>
                    </a:srgbClr>
                  </a:outerShdw>
                </a:effectLst>
                <a:latin typeface="+mn-ea"/>
              </a:rPr>
              <a:t>算法</a:t>
            </a:r>
          </a:p>
        </p:txBody>
      </p:sp>
      <p:sp>
        <p:nvSpPr>
          <p:cNvPr id="5" name="圆角矩形标注 4"/>
          <p:cNvSpPr/>
          <p:nvPr/>
        </p:nvSpPr>
        <p:spPr>
          <a:xfrm>
            <a:off x="1098277" y="3356992"/>
            <a:ext cx="5075237" cy="1944688"/>
          </a:xfrm>
          <a:prstGeom prst="wedgeRoundRectCallout">
            <a:avLst>
              <a:gd name="adj1" fmla="val 54550"/>
              <a:gd name="adj2" fmla="val -35724"/>
              <a:gd name="adj3" fmla="val 16667"/>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en-US" altLang="zh-CN" sz="2400" b="1" dirty="0">
                <a:solidFill>
                  <a:schemeClr val="tx1"/>
                </a:solidFill>
                <a:effectLst>
                  <a:outerShdw blurRad="38100" dist="38100" dir="2700000" algn="tl">
                    <a:srgbClr val="000000">
                      <a:alpha val="43137"/>
                    </a:srgbClr>
                  </a:outerShdw>
                </a:effectLst>
                <a:latin typeface="+mn-ea"/>
              </a:rPr>
              <a:t>……</a:t>
            </a:r>
          </a:p>
          <a:p>
            <a:pPr eaLnBrk="1" fontAlgn="auto" hangingPunct="1">
              <a:spcBef>
                <a:spcPts val="0"/>
              </a:spcBef>
              <a:spcAft>
                <a:spcPts val="0"/>
              </a:spcAft>
              <a:defRPr/>
            </a:pPr>
            <a:r>
              <a:rPr lang="zh-CN" altLang="en-US" sz="2400" b="1" dirty="0">
                <a:solidFill>
                  <a:schemeClr val="tx1"/>
                </a:solidFill>
                <a:effectLst>
                  <a:outerShdw blurRad="38100" dist="38100" dir="2700000" algn="tl">
                    <a:srgbClr val="000000">
                      <a:alpha val="43137"/>
                    </a:srgbClr>
                  </a:outerShdw>
                </a:effectLst>
                <a:latin typeface="+mn-ea"/>
              </a:rPr>
              <a:t>程序设计的实质是对确定的问题选择一种好的</a:t>
            </a:r>
            <a:r>
              <a:rPr lang="zh-CN" altLang="en-US" sz="2400" b="1" dirty="0">
                <a:solidFill>
                  <a:srgbClr val="0000FF"/>
                </a:solidFill>
                <a:effectLst>
                  <a:outerShdw blurRad="38100" dist="38100" dir="2700000" algn="tl">
                    <a:srgbClr val="000000">
                      <a:alpha val="43137"/>
                    </a:srgbClr>
                  </a:outerShdw>
                </a:effectLst>
                <a:latin typeface="+mn-ea"/>
              </a:rPr>
              <a:t>结构</a:t>
            </a:r>
            <a:r>
              <a:rPr lang="zh-CN" altLang="en-US" sz="2400" b="1" dirty="0">
                <a:solidFill>
                  <a:schemeClr val="tx1"/>
                </a:solidFill>
                <a:effectLst>
                  <a:outerShdw blurRad="38100" dist="38100" dir="2700000" algn="tl">
                    <a:srgbClr val="000000">
                      <a:alpha val="43137"/>
                    </a:srgbClr>
                  </a:outerShdw>
                </a:effectLst>
                <a:latin typeface="+mn-ea"/>
              </a:rPr>
              <a:t>，加上设计一种好的</a:t>
            </a:r>
            <a:r>
              <a:rPr lang="zh-CN" altLang="en-US" sz="2400" b="1" dirty="0">
                <a:solidFill>
                  <a:srgbClr val="0000FF"/>
                </a:solidFill>
                <a:effectLst>
                  <a:outerShdw blurRad="38100" dist="38100" dir="2700000" algn="tl">
                    <a:srgbClr val="000000">
                      <a:alpha val="43137"/>
                    </a:srgbClr>
                  </a:outerShdw>
                </a:effectLst>
                <a:latin typeface="+mn-ea"/>
              </a:rPr>
              <a:t>算法</a:t>
            </a:r>
            <a:r>
              <a:rPr lang="zh-CN" altLang="en-US" sz="2400" b="1" dirty="0">
                <a:solidFill>
                  <a:schemeClr val="tx1"/>
                </a:solidFill>
                <a:effectLst>
                  <a:outerShdw blurRad="38100" dist="38100" dir="2700000" algn="tl">
                    <a:srgbClr val="000000">
                      <a:alpha val="43137"/>
                    </a:srgbClr>
                  </a:outerShdw>
                </a:effectLst>
                <a:latin typeface="+mn-ea"/>
              </a:rPr>
              <a:t>。</a:t>
            </a:r>
            <a:endParaRPr lang="en-US" altLang="zh-CN" sz="2400" b="1" dirty="0">
              <a:solidFill>
                <a:schemeClr val="tx1"/>
              </a:solidFill>
              <a:effectLst>
                <a:outerShdw blurRad="38100" dist="38100" dir="2700000" algn="tl">
                  <a:srgbClr val="000000">
                    <a:alpha val="43137"/>
                  </a:srgbClr>
                </a:outerShdw>
              </a:effectLst>
              <a:latin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标注 9"/>
          <p:cNvSpPr/>
          <p:nvPr/>
        </p:nvSpPr>
        <p:spPr>
          <a:xfrm>
            <a:off x="3143250" y="4881563"/>
            <a:ext cx="1928813" cy="1643062"/>
          </a:xfrm>
          <a:prstGeom prst="wedgeRoundRectCallout">
            <a:avLst>
              <a:gd name="adj1" fmla="val 31745"/>
              <a:gd name="adj2" fmla="val -91764"/>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圆角矩形标注 8"/>
          <p:cNvSpPr/>
          <p:nvPr/>
        </p:nvSpPr>
        <p:spPr>
          <a:xfrm>
            <a:off x="611188" y="4881563"/>
            <a:ext cx="1603375" cy="1643062"/>
          </a:xfrm>
          <a:prstGeom prst="wedgeRoundRectCallout">
            <a:avLst>
              <a:gd name="adj1" fmla="val -3813"/>
              <a:gd name="adj2" fmla="val -82301"/>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圆角矩形标注 7"/>
          <p:cNvSpPr/>
          <p:nvPr/>
        </p:nvSpPr>
        <p:spPr>
          <a:xfrm>
            <a:off x="6000750" y="4881563"/>
            <a:ext cx="2714625" cy="1571625"/>
          </a:xfrm>
          <a:prstGeom prst="wedgeRoundRectCallout">
            <a:avLst>
              <a:gd name="adj1" fmla="val -15443"/>
              <a:gd name="adj2" fmla="val -89087"/>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8340" name="Rectangle 4"/>
          <p:cNvSpPr>
            <a:spLocks noChangeArrowheads="1"/>
          </p:cNvSpPr>
          <p:nvPr/>
        </p:nvSpPr>
        <p:spPr bwMode="auto">
          <a:xfrm>
            <a:off x="801688" y="1365403"/>
            <a:ext cx="7858125" cy="1431771"/>
          </a:xfrm>
          <a:prstGeom prst="rect">
            <a:avLst/>
          </a:prstGeom>
          <a:noFill/>
          <a:ln w="12700">
            <a:noFill/>
            <a:miter lim="800000"/>
          </a:ln>
          <a:effectLst/>
        </p:spPr>
        <p:txBody>
          <a:bodyPr lIns="90623" tIns="44517" rIns="90623" bIns="44517"/>
          <a:lstStyle/>
          <a:p>
            <a:pPr marL="342900" indent="-342900" defTabSz="916305" eaLnBrk="1" fontAlgn="auto" hangingPunct="1">
              <a:spcBef>
                <a:spcPct val="20000"/>
              </a:spcBef>
              <a:spcAft>
                <a:spcPts val="0"/>
              </a:spcAft>
              <a:buClr>
                <a:schemeClr val="tx1"/>
              </a:buClr>
              <a:buSzPct val="110000"/>
              <a:buFont typeface="Geneva" charset="0"/>
              <a:buNone/>
              <a:defRPr/>
            </a:pPr>
            <a:r>
              <a:rPr kumimoji="1" lang="en-US" altLang="zh-CN" sz="3600" dirty="0" err="1">
                <a:solidFill>
                  <a:srgbClr val="0000FF"/>
                </a:solidFill>
                <a:latin typeface="Times New Roman" panose="02020603050405020304" charset="0"/>
                <a:ea typeface="楷体_GB2312" pitchFamily="49" charset="-122"/>
              </a:rPr>
              <a:t>Niklaus</a:t>
            </a:r>
            <a:r>
              <a:rPr kumimoji="1" lang="en-US" altLang="zh-CN" sz="3600" dirty="0">
                <a:solidFill>
                  <a:srgbClr val="0000FF"/>
                </a:solidFill>
                <a:latin typeface="Times New Roman" panose="02020603050405020304" charset="0"/>
                <a:ea typeface="楷体_GB2312" pitchFamily="49" charset="-122"/>
              </a:rPr>
              <a:t> Wirth </a:t>
            </a:r>
          </a:p>
          <a:p>
            <a:pPr marL="342900" indent="-342900" defTabSz="916305" eaLnBrk="1" fontAlgn="auto" hangingPunct="1">
              <a:spcBef>
                <a:spcPct val="20000"/>
              </a:spcBef>
              <a:spcAft>
                <a:spcPts val="0"/>
              </a:spcAft>
              <a:buClr>
                <a:schemeClr val="tx1"/>
              </a:buClr>
              <a:buSzPct val="110000"/>
              <a:buFont typeface="Geneva" charset="0"/>
              <a:buNone/>
              <a:defRPr/>
            </a:pPr>
            <a:r>
              <a:rPr kumimoji="1" lang="en-US" altLang="zh-CN" sz="3600" dirty="0">
                <a:latin typeface="Times New Roman" panose="02020603050405020304" charset="0"/>
                <a:ea typeface="楷体_GB2312" pitchFamily="49" charset="-122"/>
              </a:rPr>
              <a:t>（1984</a:t>
            </a:r>
            <a:r>
              <a:rPr kumimoji="1" lang="zh-CN" altLang="en-US" sz="3600" dirty="0">
                <a:latin typeface="Times New Roman" panose="02020603050405020304" charset="0"/>
                <a:ea typeface="楷体_GB2312" pitchFamily="49" charset="-122"/>
              </a:rPr>
              <a:t>年</a:t>
            </a:r>
            <a:r>
              <a:rPr kumimoji="1" lang="en-US" altLang="zh-CN" sz="3600" dirty="0">
                <a:latin typeface="Times New Roman" panose="02020603050405020304" charset="0"/>
                <a:ea typeface="楷体_GB2312" pitchFamily="49" charset="-122"/>
              </a:rPr>
              <a:t>Turing Prize）</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600" dirty="0">
                <a:solidFill>
                  <a:srgbClr val="0000FF"/>
                </a:solidFill>
                <a:latin typeface="Times New Roman" panose="02020603050405020304" charset="0"/>
                <a:ea typeface="华文中宋" panose="02010600040101010101" pitchFamily="2" charset="-122"/>
              </a:rPr>
              <a:t>	</a:t>
            </a:r>
            <a:endParaRPr lang="zh-CN" altLang="en-US" sz="3600" b="1" dirty="0">
              <a:solidFill>
                <a:srgbClr val="0000FF"/>
              </a:solidFill>
              <a:effectLst>
                <a:outerShdw blurRad="38100" dist="38100" dir="2700000" algn="tl">
                  <a:srgbClr val="C0C0C0"/>
                </a:outerShdw>
              </a:effectLst>
              <a:latin typeface="楷体_GB2312" pitchFamily="49" charset="-122"/>
              <a:ea typeface="楷体_GB2312" pitchFamily="49" charset="-122"/>
            </a:endParaRPr>
          </a:p>
        </p:txBody>
      </p:sp>
      <p:sp>
        <p:nvSpPr>
          <p:cNvPr id="398342" name="Text Box 6"/>
          <p:cNvSpPr txBox="1">
            <a:spLocks noChangeArrowheads="1"/>
          </p:cNvSpPr>
          <p:nvPr/>
        </p:nvSpPr>
        <p:spPr bwMode="auto">
          <a:xfrm>
            <a:off x="6000750" y="4984750"/>
            <a:ext cx="264318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800000"/>
                </a:solidFill>
                <a:latin typeface="楷体_GB2312" pitchFamily="49" charset="-122"/>
                <a:ea typeface="楷体_GB2312" pitchFamily="49" charset="-122"/>
              </a:rPr>
              <a:t>为计算机处理问题编制一组指令集 </a:t>
            </a:r>
          </a:p>
        </p:txBody>
      </p:sp>
      <p:sp>
        <p:nvSpPr>
          <p:cNvPr id="398343" name="Text Box 7"/>
          <p:cNvSpPr txBox="1">
            <a:spLocks noChangeArrowheads="1"/>
          </p:cNvSpPr>
          <p:nvPr/>
        </p:nvSpPr>
        <p:spPr bwMode="auto">
          <a:xfrm>
            <a:off x="3143250" y="5230813"/>
            <a:ext cx="18573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800000"/>
                </a:solidFill>
                <a:latin typeface="楷体_GB2312" pitchFamily="49" charset="-122"/>
                <a:ea typeface="楷体_GB2312" pitchFamily="49" charset="-122"/>
              </a:rPr>
              <a:t>处理问题的策略</a:t>
            </a:r>
          </a:p>
        </p:txBody>
      </p:sp>
      <p:sp>
        <p:nvSpPr>
          <p:cNvPr id="398344" name="Text Box 8"/>
          <p:cNvSpPr txBox="1">
            <a:spLocks noChangeArrowheads="1"/>
          </p:cNvSpPr>
          <p:nvPr/>
        </p:nvSpPr>
        <p:spPr bwMode="auto">
          <a:xfrm>
            <a:off x="571500" y="4881563"/>
            <a:ext cx="15716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zh-CN" altLang="en-US" sz="3200" b="1">
                <a:solidFill>
                  <a:srgbClr val="800000"/>
                </a:solidFill>
                <a:latin typeface="楷体_GB2312" pitchFamily="49" charset="-122"/>
                <a:ea typeface="楷体_GB2312" pitchFamily="49" charset="-122"/>
              </a:rPr>
              <a:t>问题的数学模型</a:t>
            </a:r>
          </a:p>
        </p:txBody>
      </p:sp>
      <p:sp>
        <p:nvSpPr>
          <p:cNvPr id="63497" name="AutoShape 12" descr="http://t2.baidu.com/it/u=271223601,3490476589&amp;fm=0&amp;gp=0.jpg"/>
          <p:cNvSpPr>
            <a:spLocks noChangeAspect="1" noChangeArrowheads="1"/>
          </p:cNvSpPr>
          <p:nvPr/>
        </p:nvSpPr>
        <p:spPr bwMode="auto">
          <a:xfrm>
            <a:off x="153988"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sp>
        <p:nvSpPr>
          <p:cNvPr id="63498" name="AutoShape 14" descr="http://t2.baidu.com/it/u=271223601,3490476589&amp;fm=0&amp;gp=0.jpg"/>
          <p:cNvSpPr>
            <a:spLocks noChangeAspect="1" noChangeArrowheads="1"/>
          </p:cNvSpPr>
          <p:nvPr/>
        </p:nvSpPr>
        <p:spPr bwMode="auto">
          <a:xfrm>
            <a:off x="306388"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endParaRPr lang="zh-CN" altLang="en-US">
              <a:latin typeface="Arial" panose="020B0604020202020204" pitchFamily="34" charset="0"/>
            </a:endParaRPr>
          </a:p>
        </p:txBody>
      </p:sp>
      <p:pic>
        <p:nvPicPr>
          <p:cNvPr id="6349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413" y="720725"/>
            <a:ext cx="1220787" cy="177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971550" y="3627438"/>
            <a:ext cx="7359650" cy="708025"/>
          </a:xfrm>
          <a:prstGeom prst="rect">
            <a:avLst/>
          </a:prstGeom>
        </p:spPr>
        <p:txBody>
          <a:bodyPr>
            <a:spAutoFit/>
          </a:bodyPr>
          <a:lstStyle/>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4000" b="1" dirty="0">
                <a:solidFill>
                  <a:srgbClr val="0000CC"/>
                </a:solidFill>
                <a:effectLst>
                  <a:outerShdw blurRad="38100" dist="38100" dir="2700000" algn="tl">
                    <a:srgbClr val="C0C0C0"/>
                  </a:outerShdw>
                </a:effectLst>
                <a:latin typeface="楷体_GB2312" pitchFamily="49" charset="-122"/>
                <a:ea typeface="楷体_GB2312" pitchFamily="49" charset="-122"/>
              </a:rPr>
              <a:t>数据结构 + 算法 = 程序设计</a:t>
            </a:r>
            <a:endParaRPr lang="zh-CN" altLang="en-US" sz="4000" b="1" dirty="0">
              <a:effectLst>
                <a:outerShdw blurRad="38100" dist="38100" dir="2700000" algn="tl">
                  <a:srgbClr val="C0C0C0"/>
                </a:outerShdw>
              </a:effectLst>
              <a:latin typeface="楷体_GB2312" pitchFamily="49" charset="-122"/>
              <a:ea typeface="楷体_GB2312" pitchFamily="49" charset="-122"/>
            </a:endParaRPr>
          </a:p>
        </p:txBody>
      </p:sp>
      <p:sp>
        <p:nvSpPr>
          <p:cNvPr id="63501" name="矩形 1"/>
          <p:cNvSpPr>
            <a:spLocks noChangeArrowheads="1"/>
          </p:cNvSpPr>
          <p:nvPr/>
        </p:nvSpPr>
        <p:spPr bwMode="auto">
          <a:xfrm>
            <a:off x="684213" y="3013075"/>
            <a:ext cx="76327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800">
                <a:latin typeface="Arial" panose="020B0604020202020204" pitchFamily="34" charset="0"/>
              </a:rPr>
              <a:t>《Data structure + Algorithm = Programming》 </a:t>
            </a:r>
            <a:endParaRPr lang="zh-CN" altLang="en-US" sz="2800">
              <a:latin typeface="Arial" panose="020B0604020202020204" pitchFamily="34" charset="0"/>
            </a:endParaRPr>
          </a:p>
        </p:txBody>
      </p:sp>
      <p:sp>
        <p:nvSpPr>
          <p:cNvPr id="14" name="Rectangle 2"/>
          <p:cNvSpPr txBox="1">
            <a:spLocks noChangeArrowheads="1"/>
          </p:cNvSpPr>
          <p:nvPr/>
        </p:nvSpPr>
        <p:spPr>
          <a:xfrm>
            <a:off x="458788" y="177954"/>
            <a:ext cx="7125097" cy="838200"/>
          </a:xfrm>
          <a:prstGeom prst="rect">
            <a:avLst/>
          </a:prstGeom>
        </p:spPr>
        <p:txBody>
          <a:bodyPr anchor="b">
            <a:normAutofit/>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sz="3200" dirty="0">
                <a:latin typeface="华文中宋" panose="02010600040101010101" pitchFamily="2" charset="-122"/>
                <a:ea typeface="华文中宋" panose="02010600040101010101" pitchFamily="2" charset="-122"/>
              </a:rPr>
              <a:t>数据结构、算法和程序设计</a:t>
            </a:r>
            <a:endParaRPr lang="zh-CN" altLang="en-US"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650842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8"/>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39834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98343"/>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3983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9" grpId="0" animBg="1" autoUpdateAnimBg="0"/>
      <p:bldP spid="8" grpId="0" animBg="1" autoUpdateAnimBg="0"/>
      <p:bldP spid="398342" grpId="0" autoUpdateAnimBg="0"/>
      <p:bldP spid="398343" grpId="0" autoUpdateAnimBg="0"/>
      <p:bldP spid="398344"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8" name="Text Box 6"/>
          <p:cNvSpPr txBox="1">
            <a:spLocks noChangeArrowheads="1"/>
          </p:cNvSpPr>
          <p:nvPr/>
        </p:nvSpPr>
        <p:spPr bwMode="auto">
          <a:xfrm>
            <a:off x="468313" y="2133600"/>
            <a:ext cx="8424862" cy="2397125"/>
          </a:xfrm>
          <a:prstGeom prst="rect">
            <a:avLst/>
          </a:prstGeom>
          <a:noFill/>
          <a:ln w="9525">
            <a:noFill/>
            <a:miter lim="800000"/>
          </a:ln>
          <a:effectLst/>
        </p:spPr>
        <p:txBody>
          <a:bodyPr>
            <a:spAutoFit/>
          </a:bodyPr>
          <a:lstStyle/>
          <a:p>
            <a:pPr eaLnBrk="1" fontAlgn="auto" hangingPunct="1">
              <a:lnSpc>
                <a:spcPct val="140000"/>
              </a:lnSpc>
              <a:spcBef>
                <a:spcPts val="0"/>
              </a:spcBef>
              <a:spcAft>
                <a:spcPts val="0"/>
              </a:spcAft>
              <a:defRPr/>
            </a:pPr>
            <a:r>
              <a:rPr kumimoji="1" lang="zh-CN" altLang="en-US" sz="3600" b="1" u="sng">
                <a:latin typeface="+mn-ea"/>
              </a:rPr>
              <a:t>算法</a:t>
            </a:r>
            <a:r>
              <a:rPr kumimoji="1" lang="zh-CN" altLang="en-US" sz="3600" b="1">
                <a:latin typeface="+mn-ea"/>
              </a:rPr>
              <a:t>：</a:t>
            </a:r>
            <a:r>
              <a:rPr kumimoji="1" lang="zh-CN" altLang="en-US" sz="3600" b="1">
                <a:solidFill>
                  <a:srgbClr val="FF0000"/>
                </a:solidFill>
                <a:effectLst>
                  <a:outerShdw blurRad="38100" dist="38100" dir="2700000" algn="tl">
                    <a:srgbClr val="C0C0C0"/>
                  </a:outerShdw>
                </a:effectLst>
                <a:latin typeface="+mn-ea"/>
              </a:rPr>
              <a:t>一个有穷的指令集</a:t>
            </a:r>
            <a:r>
              <a:rPr kumimoji="1" lang="zh-CN" altLang="en-US" sz="3600" b="1">
                <a:effectLst>
                  <a:outerShdw blurRad="38100" dist="38100" dir="2700000" algn="tl">
                    <a:srgbClr val="C0C0C0"/>
                  </a:outerShdw>
                </a:effectLst>
                <a:latin typeface="+mn-ea"/>
              </a:rPr>
              <a:t>，这些指令为解决某一特定任务规定了一个运算序列。</a:t>
            </a:r>
          </a:p>
          <a:p>
            <a:pPr eaLnBrk="1" fontAlgn="auto" hangingPunct="1">
              <a:lnSpc>
                <a:spcPct val="140000"/>
              </a:lnSpc>
              <a:spcBef>
                <a:spcPts val="0"/>
              </a:spcBef>
              <a:spcAft>
                <a:spcPts val="0"/>
              </a:spcAft>
              <a:defRPr/>
            </a:pPr>
            <a:r>
              <a:rPr kumimoji="1" lang="en-US" altLang="zh-CN" sz="3600" b="1">
                <a:solidFill>
                  <a:srgbClr val="0000CC"/>
                </a:solidFill>
                <a:effectLst>
                  <a:outerShdw blurRad="38100" dist="38100" dir="2700000" algn="tl">
                    <a:srgbClr val="C0C0C0"/>
                  </a:outerShdw>
                </a:effectLst>
                <a:latin typeface="+mn-ea"/>
              </a:rPr>
              <a:t>(</a:t>
            </a:r>
            <a:r>
              <a:rPr kumimoji="1" lang="zh-CN" altLang="en-US" sz="3600" b="1">
                <a:solidFill>
                  <a:srgbClr val="0000CC"/>
                </a:solidFill>
                <a:effectLst>
                  <a:outerShdw blurRad="38100" dist="38100" dir="2700000" algn="tl">
                    <a:srgbClr val="C0C0C0"/>
                  </a:outerShdw>
                </a:effectLst>
                <a:latin typeface="+mn-ea"/>
              </a:rPr>
              <a:t>算法是对特定问题求解步骤的一种描述</a:t>
            </a:r>
            <a:r>
              <a:rPr kumimoji="1" lang="en-US" altLang="zh-CN" sz="3200">
                <a:solidFill>
                  <a:srgbClr val="0000CC"/>
                </a:solidFill>
                <a:latin typeface="+mn-ea"/>
              </a:rPr>
              <a:t>)</a:t>
            </a:r>
            <a:endParaRPr kumimoji="1" lang="en-US" altLang="zh-CN" sz="4400">
              <a:solidFill>
                <a:srgbClr val="0000CC"/>
              </a:solidFill>
              <a:latin typeface="+mn-ea"/>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bwMode="auto">
          <a:xfrm>
            <a:off x="611560" y="258194"/>
            <a:ext cx="6705600" cy="685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a:defRPr/>
            </a:pPr>
            <a:r>
              <a:rPr lang="zh-CN" altLang="en-US" dirty="0">
                <a:solidFill>
                  <a:srgbClr val="0070C0"/>
                </a:solidFill>
              </a:rPr>
              <a:t>算法的描述</a:t>
            </a:r>
            <a:endParaRPr lang="zh-CN" altLang="en-US" sz="3200" b="0" i="1" dirty="0">
              <a:solidFill>
                <a:srgbClr val="0070C0"/>
              </a:solidFill>
            </a:endParaRPr>
          </a:p>
        </p:txBody>
      </p:sp>
      <p:sp>
        <p:nvSpPr>
          <p:cNvPr id="65539" name="灯片编号占位符 4"/>
          <p:cNvSpPr>
            <a:spLocks noGrp="1"/>
          </p:cNvSpPr>
          <p:nvPr>
            <p:ph type="sldNum" sz="quarter" idx="12"/>
          </p:nvPr>
        </p:nvSpPr>
        <p:spPr bwMode="auto">
          <a:xfrm>
            <a:off x="7239000" y="6400800"/>
            <a:ext cx="190500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fontAlgn="base">
              <a:spcBef>
                <a:spcPct val="0"/>
              </a:spcBef>
              <a:spcAft>
                <a:spcPct val="0"/>
              </a:spcAft>
            </a:pPr>
            <a:r>
              <a:rPr lang="zh-CN" altLang="en-US">
                <a:solidFill>
                  <a:srgbClr val="A1B4B7"/>
                </a:solidFill>
                <a:latin typeface="Arial" panose="020B0604020202020204" pitchFamily="34" charset="0"/>
              </a:rPr>
              <a:t>第 </a:t>
            </a:r>
            <a:fld id="{42954B66-16E7-4496-B728-965C4CAC8ADB}" type="slidenum">
              <a:rPr lang="zh-CN" altLang="en-US">
                <a:solidFill>
                  <a:srgbClr val="A1B4B7"/>
                </a:solidFill>
                <a:latin typeface="Arial" panose="020B0604020202020204" pitchFamily="34" charset="0"/>
              </a:rPr>
              <a:t>63</a:t>
            </a:fld>
            <a:r>
              <a:rPr lang="zh-CN" altLang="en-US">
                <a:solidFill>
                  <a:srgbClr val="A1B4B7"/>
                </a:solidFill>
                <a:latin typeface="Arial" panose="020B0604020202020204" pitchFamily="34" charset="0"/>
              </a:rPr>
              <a:t> 页</a:t>
            </a:r>
            <a:endParaRPr lang="zh-CN" altLang="en-US">
              <a:latin typeface="Arial" panose="020B0604020202020204" pitchFamily="34" charset="0"/>
            </a:endParaRPr>
          </a:p>
        </p:txBody>
      </p:sp>
      <p:sp>
        <p:nvSpPr>
          <p:cNvPr id="65540" name="Rectangle 3"/>
          <p:cNvSpPr txBox="1">
            <a:spLocks noChangeArrowheads="1"/>
          </p:cNvSpPr>
          <p:nvPr/>
        </p:nvSpPr>
        <p:spPr bwMode="auto">
          <a:xfrm>
            <a:off x="1042988" y="1022350"/>
            <a:ext cx="6934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65430" indent="-26543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ts val="250"/>
              </a:spcBef>
              <a:buClr>
                <a:schemeClr val="accent1"/>
              </a:buClr>
              <a:buSzPct val="80000"/>
              <a:buFont typeface="Wingdings" panose="05000000000000000000" pitchFamily="2" charset="2"/>
              <a:buNone/>
            </a:pPr>
            <a:r>
              <a:rPr lang="zh-CN" altLang="en-US" sz="2800" b="1" dirty="0">
                <a:effectLst>
                  <a:outerShdw blurRad="38100" dist="38100" dir="2700000" algn="tl">
                    <a:srgbClr val="000000">
                      <a:alpha val="43137"/>
                    </a:srgbClr>
                  </a:outerShdw>
                </a:effectLst>
                <a:latin typeface="华文仿宋" panose="02010600040101010101" charset="-122"/>
                <a:ea typeface="华文仿宋" panose="02010600040101010101" charset="-122"/>
              </a:rPr>
              <a:t>常用的算法的描述方式：</a:t>
            </a:r>
          </a:p>
          <a:p>
            <a:pPr eaLnBrk="1" hangingPunct="1">
              <a:spcBef>
                <a:spcPts val="250"/>
              </a:spcBef>
              <a:buClr>
                <a:schemeClr val="accent1"/>
              </a:buClr>
              <a:buSzPct val="80000"/>
              <a:buFont typeface="Wingdings" panose="05000000000000000000" pitchFamily="2" charset="2"/>
              <a:buNone/>
            </a:pPr>
            <a:endPar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endParaRP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charset="-122"/>
                <a:ea typeface="华文仿宋" panose="02010600040101010101" charset="-122"/>
              </a:rPr>
              <a:t>自然语言</a:t>
            </a:r>
            <a:endPar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endParaRP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charset="-122"/>
                <a:ea typeface="华文仿宋" panose="02010600040101010101" charset="-122"/>
              </a:rPr>
              <a:t>流程图</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特定的表示算法的图形       </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符号</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算法描述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charset="-122"/>
                <a:ea typeface="华文仿宋" panose="02010600040101010101" charset="-122"/>
              </a:rPr>
              <a:t>伪语言</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包括程序设计语言的三 </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大基本结构及自然语                                                            </a:t>
            </a:r>
            <a:r>
              <a:rPr lang="en-US" altLang="zh-CN"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言的一种语言</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zh-CN" altLang="en-US" sz="2400" b="1" i="1" dirty="0">
                <a:solidFill>
                  <a:srgbClr val="0000FF"/>
                </a:solidFill>
                <a:effectLst>
                  <a:outerShdw blurRad="38100" dist="38100" dir="2700000" algn="tl">
                    <a:srgbClr val="000000">
                      <a:alpha val="43137"/>
                    </a:srgbClr>
                  </a:outerShdw>
                </a:effectLst>
                <a:latin typeface="华文仿宋" panose="02010600040101010101" charset="-122"/>
                <a:ea typeface="华文仿宋" panose="02010600040101010101" charset="-122"/>
              </a:rPr>
              <a:t>类语言</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类似高级语言的语言，</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例如，类</a:t>
            </a:r>
            <a:r>
              <a:rPr lang="en-US" altLang="zh-CN"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PASCAL</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类</a:t>
            </a:r>
          </a:p>
          <a:p>
            <a:pPr eaLnBrk="1" hangingPunct="1">
              <a:spcBef>
                <a:spcPts val="250"/>
              </a:spcBef>
              <a:buClr>
                <a:schemeClr val="accent1"/>
              </a:buClr>
              <a:buSzPct val="80000"/>
              <a:buFont typeface="Wingdings" panose="05000000000000000000" pitchFamily="2" charset="2"/>
              <a:buNone/>
            </a:pP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lang="en-US" altLang="zh-CN"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C</a:t>
            </a:r>
            <a:r>
              <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rPr>
              <a:t>语言</a:t>
            </a:r>
            <a:endParaRPr lang="zh-CN" altLang="en-US" sz="2400" b="1" dirty="0">
              <a:effectLst>
                <a:outerShdw blurRad="38100" dist="38100" dir="2700000" algn="tl">
                  <a:srgbClr val="000000">
                    <a:alpha val="43137"/>
                  </a:srgbClr>
                </a:outerShdw>
              </a:effectLst>
              <a:latin typeface="华文仿宋" panose="02010600040101010101" charset="-122"/>
              <a:ea typeface="华文仿宋" panose="02010600040101010101" charset="-122"/>
              <a:sym typeface="Monotype Sorts" pitchFamily="2" charset="2"/>
            </a:endParaRPr>
          </a:p>
        </p:txBody>
      </p:sp>
      <p:sp>
        <p:nvSpPr>
          <p:cNvPr id="65541" name="AutoShape 4"/>
          <p:cNvSpPr/>
          <p:nvPr/>
        </p:nvSpPr>
        <p:spPr bwMode="auto">
          <a:xfrm>
            <a:off x="2339752" y="1928812"/>
            <a:ext cx="381000" cy="3240087"/>
          </a:xfrm>
          <a:prstGeom prst="leftBrace">
            <a:avLst>
              <a:gd name="adj1" fmla="val 56655"/>
              <a:gd name="adj2" fmla="val 50000"/>
            </a:avLst>
          </a:prstGeom>
          <a:noFill/>
          <a:ln w="28575">
            <a:solidFill>
              <a:srgbClr val="8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endParaRPr lang="zh-CN" altLang="zh-CN">
              <a:solidFill>
                <a:srgbClr val="800000"/>
              </a:solidFill>
              <a:latin typeface="Arial" panose="020B0604020202020204" pitchFamily="34" charset="0"/>
            </a:endParaRPr>
          </a:p>
        </p:txBody>
      </p:sp>
      <p:sp>
        <p:nvSpPr>
          <p:cNvPr id="5" name="圆角矩形标注 4"/>
          <p:cNvSpPr/>
          <p:nvPr/>
        </p:nvSpPr>
        <p:spPr>
          <a:xfrm>
            <a:off x="4387619" y="0"/>
            <a:ext cx="4762500" cy="2563812"/>
          </a:xfrm>
          <a:prstGeom prst="wedgeRoundRectCallout">
            <a:avLst>
              <a:gd name="adj1" fmla="val -56847"/>
              <a:gd name="adj2" fmla="val 32490"/>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r>
              <a:rPr lang="zh-CN" altLang="en-US" sz="1400" dirty="0">
                <a:solidFill>
                  <a:schemeClr val="tx1"/>
                </a:solidFill>
              </a:rPr>
              <a:t>求两个正整数的最大公约数算法</a:t>
            </a:r>
            <a:r>
              <a:rPr lang="en-US" altLang="zh-CN" sz="1400" dirty="0">
                <a:solidFill>
                  <a:schemeClr val="tx1"/>
                </a:solidFill>
              </a:rPr>
              <a:t>(</a:t>
            </a:r>
            <a:r>
              <a:rPr lang="zh-CN" altLang="en-US" sz="1400" dirty="0">
                <a:solidFill>
                  <a:schemeClr val="tx1"/>
                </a:solidFill>
              </a:rPr>
              <a:t>设给定的两个正整数为</a:t>
            </a:r>
            <a:r>
              <a:rPr lang="en-US" altLang="zh-CN" sz="1400" dirty="0">
                <a:solidFill>
                  <a:schemeClr val="tx1"/>
                </a:solidFill>
              </a:rPr>
              <a:t>m</a:t>
            </a:r>
            <a:r>
              <a:rPr lang="zh-CN" altLang="en-US" sz="1400" dirty="0">
                <a:solidFill>
                  <a:schemeClr val="tx1"/>
                </a:solidFill>
              </a:rPr>
              <a:t>和</a:t>
            </a:r>
            <a:r>
              <a:rPr lang="en-US" altLang="zh-CN" sz="1400" dirty="0">
                <a:solidFill>
                  <a:schemeClr val="tx1"/>
                </a:solidFill>
              </a:rPr>
              <a:t>n):</a:t>
            </a:r>
            <a:br>
              <a:rPr lang="en-US" altLang="zh-CN" sz="1400" dirty="0">
                <a:solidFill>
                  <a:schemeClr val="tx1"/>
                </a:solidFill>
              </a:rPr>
            </a:br>
            <a:br>
              <a:rPr lang="en-US" altLang="zh-CN" sz="1400" dirty="0">
                <a:solidFill>
                  <a:schemeClr val="tx1"/>
                </a:solidFill>
              </a:rPr>
            </a:br>
            <a:r>
              <a:rPr lang="en-US" altLang="zh-CN" sz="1400" dirty="0">
                <a:solidFill>
                  <a:srgbClr val="0000FF"/>
                </a:solidFill>
              </a:rPr>
              <a:t>1.</a:t>
            </a:r>
            <a:r>
              <a:rPr lang="zh-CN" altLang="en-US" sz="1400" dirty="0">
                <a:solidFill>
                  <a:srgbClr val="0000FF"/>
                </a:solidFill>
              </a:rPr>
              <a:t>输入两个正整数</a:t>
            </a:r>
            <a:r>
              <a:rPr lang="en-US" altLang="zh-CN" sz="1400" dirty="0">
                <a:solidFill>
                  <a:srgbClr val="0000FF"/>
                </a:solidFill>
              </a:rPr>
              <a:t>m</a:t>
            </a:r>
            <a:r>
              <a:rPr lang="zh-CN" altLang="en-US" sz="1400" dirty="0">
                <a:solidFill>
                  <a:srgbClr val="0000FF"/>
                </a:solidFill>
              </a:rPr>
              <a:t>和</a:t>
            </a:r>
            <a:r>
              <a:rPr lang="en-US" altLang="zh-CN" sz="1400" dirty="0">
                <a:solidFill>
                  <a:srgbClr val="0000FF"/>
                </a:solidFill>
              </a:rPr>
              <a:t>n;</a:t>
            </a:r>
            <a:br>
              <a:rPr lang="en-US" altLang="zh-CN" sz="1400" dirty="0">
                <a:solidFill>
                  <a:srgbClr val="0000FF"/>
                </a:solidFill>
              </a:rPr>
            </a:br>
            <a:r>
              <a:rPr lang="en-US" altLang="zh-CN" sz="1400" dirty="0">
                <a:solidFill>
                  <a:srgbClr val="0000FF"/>
                </a:solidFill>
              </a:rPr>
              <a:t>2.</a:t>
            </a:r>
            <a:r>
              <a:rPr lang="zh-CN" altLang="en-US" sz="1400" dirty="0">
                <a:solidFill>
                  <a:srgbClr val="0000FF"/>
                </a:solidFill>
              </a:rPr>
              <a:t>若</a:t>
            </a:r>
            <a:r>
              <a:rPr lang="en-US" altLang="zh-CN" sz="1400" dirty="0">
                <a:solidFill>
                  <a:srgbClr val="0000FF"/>
                </a:solidFill>
              </a:rPr>
              <a:t>m&lt;n,</a:t>
            </a:r>
            <a:r>
              <a:rPr lang="zh-CN" altLang="en-US" sz="1400" dirty="0">
                <a:solidFill>
                  <a:srgbClr val="0000FF"/>
                </a:solidFill>
              </a:rPr>
              <a:t>则交换</a:t>
            </a:r>
            <a:r>
              <a:rPr lang="en-US" altLang="zh-CN" sz="1400" dirty="0">
                <a:solidFill>
                  <a:srgbClr val="0000FF"/>
                </a:solidFill>
              </a:rPr>
              <a:t>m</a:t>
            </a:r>
            <a:r>
              <a:rPr lang="zh-CN" altLang="en-US" sz="1400" dirty="0">
                <a:solidFill>
                  <a:srgbClr val="0000FF"/>
                </a:solidFill>
              </a:rPr>
              <a:t>和</a:t>
            </a:r>
            <a:r>
              <a:rPr lang="en-US" altLang="zh-CN" sz="1400" dirty="0">
                <a:solidFill>
                  <a:srgbClr val="0000FF"/>
                </a:solidFill>
              </a:rPr>
              <a:t>n;</a:t>
            </a:r>
            <a:br>
              <a:rPr lang="en-US" altLang="zh-CN" sz="1400" dirty="0">
                <a:solidFill>
                  <a:srgbClr val="0000FF"/>
                </a:solidFill>
              </a:rPr>
            </a:br>
            <a:r>
              <a:rPr lang="en-US" altLang="zh-CN" sz="1400" dirty="0">
                <a:solidFill>
                  <a:srgbClr val="0000FF"/>
                </a:solidFill>
              </a:rPr>
              <a:t>3.</a:t>
            </a:r>
            <a:r>
              <a:rPr lang="zh-CN" altLang="en-US" sz="1400" dirty="0">
                <a:solidFill>
                  <a:srgbClr val="0000FF"/>
                </a:solidFill>
              </a:rPr>
              <a:t>以</a:t>
            </a:r>
            <a:r>
              <a:rPr lang="en-US" altLang="zh-CN" sz="1400" dirty="0">
                <a:solidFill>
                  <a:srgbClr val="0000FF"/>
                </a:solidFill>
              </a:rPr>
              <a:t>m</a:t>
            </a:r>
            <a:r>
              <a:rPr lang="zh-CN" altLang="en-US" sz="1400" dirty="0">
                <a:solidFill>
                  <a:srgbClr val="0000FF"/>
                </a:solidFill>
              </a:rPr>
              <a:t>减去</a:t>
            </a:r>
            <a:r>
              <a:rPr lang="en-US" altLang="zh-CN" sz="1400" dirty="0">
                <a:solidFill>
                  <a:srgbClr val="0000FF"/>
                </a:solidFill>
              </a:rPr>
              <a:t>n,</a:t>
            </a:r>
            <a:r>
              <a:rPr lang="zh-CN" altLang="en-US" sz="1400" dirty="0">
                <a:solidFill>
                  <a:srgbClr val="0000FF"/>
                </a:solidFill>
              </a:rPr>
              <a:t>令所得的差为</a:t>
            </a:r>
            <a:r>
              <a:rPr lang="en-US" altLang="zh-CN" sz="1400" dirty="0">
                <a:solidFill>
                  <a:srgbClr val="0000FF"/>
                </a:solidFill>
              </a:rPr>
              <a:t>r;</a:t>
            </a:r>
            <a:br>
              <a:rPr lang="en-US" altLang="zh-CN" sz="1400" dirty="0">
                <a:solidFill>
                  <a:srgbClr val="0000FF"/>
                </a:solidFill>
              </a:rPr>
            </a:br>
            <a:r>
              <a:rPr lang="en-US" altLang="zh-CN" sz="1400" dirty="0">
                <a:solidFill>
                  <a:srgbClr val="0000FF"/>
                </a:solidFill>
              </a:rPr>
              <a:t>4.</a:t>
            </a:r>
            <a:r>
              <a:rPr lang="zh-CN" altLang="en-US" sz="1400" dirty="0">
                <a:solidFill>
                  <a:srgbClr val="0000FF"/>
                </a:solidFill>
              </a:rPr>
              <a:t>若</a:t>
            </a:r>
            <a:r>
              <a:rPr lang="en-US" altLang="zh-CN" sz="1400" dirty="0">
                <a:solidFill>
                  <a:srgbClr val="0000FF"/>
                </a:solidFill>
              </a:rPr>
              <a:t>r=0,</a:t>
            </a:r>
            <a:r>
              <a:rPr lang="zh-CN" altLang="en-US" sz="1400" dirty="0">
                <a:solidFill>
                  <a:srgbClr val="0000FF"/>
                </a:solidFill>
              </a:rPr>
              <a:t>则输出结果</a:t>
            </a:r>
            <a:r>
              <a:rPr lang="en-US" altLang="zh-CN" sz="1400" dirty="0">
                <a:solidFill>
                  <a:srgbClr val="0000FF"/>
                </a:solidFill>
              </a:rPr>
              <a:t>n,</a:t>
            </a:r>
            <a:r>
              <a:rPr lang="zh-CN" altLang="en-US" sz="1400" dirty="0">
                <a:solidFill>
                  <a:srgbClr val="0000FF"/>
                </a:solidFill>
              </a:rPr>
              <a:t>算法结束</a:t>
            </a:r>
            <a:r>
              <a:rPr lang="en-US" altLang="zh-CN" sz="1400" dirty="0">
                <a:solidFill>
                  <a:srgbClr val="0000FF"/>
                </a:solidFill>
              </a:rPr>
              <a:t>;</a:t>
            </a:r>
            <a:r>
              <a:rPr lang="zh-CN" altLang="en-US" sz="1400" dirty="0">
                <a:solidFill>
                  <a:srgbClr val="0000FF"/>
                </a:solidFill>
              </a:rPr>
              <a:t>否则</a:t>
            </a:r>
            <a:r>
              <a:rPr lang="en-US" altLang="zh-CN" sz="1400" dirty="0">
                <a:solidFill>
                  <a:srgbClr val="0000FF"/>
                </a:solidFill>
              </a:rPr>
              <a:t>,</a:t>
            </a:r>
            <a:r>
              <a:rPr lang="zh-CN" altLang="en-US" sz="1400" dirty="0">
                <a:solidFill>
                  <a:srgbClr val="0000FF"/>
                </a:solidFill>
              </a:rPr>
              <a:t>继续步骤</a:t>
            </a:r>
            <a:r>
              <a:rPr lang="en-US" altLang="zh-CN" sz="1400" dirty="0">
                <a:solidFill>
                  <a:srgbClr val="0000FF"/>
                </a:solidFill>
              </a:rPr>
              <a:t>3;</a:t>
            </a:r>
            <a:br>
              <a:rPr lang="en-US" altLang="zh-CN" sz="1400" dirty="0">
                <a:solidFill>
                  <a:srgbClr val="0000FF"/>
                </a:solidFill>
              </a:rPr>
            </a:br>
            <a:r>
              <a:rPr lang="en-US" altLang="zh-CN" sz="1400" dirty="0">
                <a:solidFill>
                  <a:srgbClr val="0000FF"/>
                </a:solidFill>
              </a:rPr>
              <a:t>5.</a:t>
            </a:r>
            <a:r>
              <a:rPr lang="zh-CN" altLang="en-US" sz="1400" dirty="0">
                <a:solidFill>
                  <a:srgbClr val="0000FF"/>
                </a:solidFill>
              </a:rPr>
              <a:t>若</a:t>
            </a:r>
            <a:r>
              <a:rPr lang="en-US" altLang="zh-CN" sz="1400" dirty="0">
                <a:solidFill>
                  <a:srgbClr val="0000FF"/>
                </a:solidFill>
              </a:rPr>
              <a:t>r&lt;n,</a:t>
            </a:r>
            <a:r>
              <a:rPr lang="zh-CN" altLang="en-US" sz="1400" dirty="0">
                <a:solidFill>
                  <a:srgbClr val="0000FF"/>
                </a:solidFill>
              </a:rPr>
              <a:t>则令</a:t>
            </a:r>
            <a:r>
              <a:rPr lang="en-US" altLang="zh-CN" sz="1400" dirty="0">
                <a:solidFill>
                  <a:srgbClr val="0000FF"/>
                </a:solidFill>
              </a:rPr>
              <a:t>m=</a:t>
            </a:r>
            <a:r>
              <a:rPr lang="en-US" altLang="zh-CN" sz="1400" dirty="0" err="1">
                <a:solidFill>
                  <a:srgbClr val="0000FF"/>
                </a:solidFill>
              </a:rPr>
              <a:t>n,n</a:t>
            </a:r>
            <a:r>
              <a:rPr lang="en-US" altLang="zh-CN" sz="1400" dirty="0">
                <a:solidFill>
                  <a:srgbClr val="0000FF"/>
                </a:solidFill>
              </a:rPr>
              <a:t>=r;</a:t>
            </a:r>
            <a:r>
              <a:rPr lang="zh-CN" altLang="en-US" sz="1400" dirty="0">
                <a:solidFill>
                  <a:srgbClr val="0000FF"/>
                </a:solidFill>
              </a:rPr>
              <a:t>否则令</a:t>
            </a:r>
            <a:r>
              <a:rPr lang="en-US" altLang="zh-CN" sz="1400" dirty="0">
                <a:solidFill>
                  <a:srgbClr val="0000FF"/>
                </a:solidFill>
              </a:rPr>
              <a:t>m=r,</a:t>
            </a:r>
            <a:r>
              <a:rPr lang="zh-CN" altLang="en-US" sz="1400" dirty="0">
                <a:solidFill>
                  <a:srgbClr val="0000FF"/>
                </a:solidFill>
              </a:rPr>
              <a:t>并返回步骤</a:t>
            </a:r>
            <a:r>
              <a:rPr lang="en-US" altLang="zh-CN" sz="1400" dirty="0">
                <a:solidFill>
                  <a:srgbClr val="0000FF"/>
                </a:solidFill>
              </a:rPr>
              <a:t>3</a:t>
            </a:r>
            <a:r>
              <a:rPr lang="zh-CN" altLang="en-US" sz="1400" dirty="0">
                <a:solidFill>
                  <a:srgbClr val="0000FF"/>
                </a:solidFill>
              </a:rPr>
              <a:t>继续进行</a:t>
            </a:r>
            <a:r>
              <a:rPr lang="en-US" altLang="zh-CN" sz="1400" dirty="0">
                <a:solidFill>
                  <a:srgbClr val="0000FF"/>
                </a:solidFill>
              </a:rPr>
              <a:t>. </a:t>
            </a:r>
            <a:endParaRPr lang="zh-CN" altLang="en-US" sz="1100" dirty="0">
              <a:solidFill>
                <a:srgbClr val="0000FF"/>
              </a:solidFill>
            </a:endParaRPr>
          </a:p>
        </p:txBody>
      </p:sp>
      <p:grpSp>
        <p:nvGrpSpPr>
          <p:cNvPr id="8" name="组合 7"/>
          <p:cNvGrpSpPr/>
          <p:nvPr/>
        </p:nvGrpSpPr>
        <p:grpSpPr bwMode="auto">
          <a:xfrm>
            <a:off x="4427984" y="2186403"/>
            <a:ext cx="4552950" cy="4319588"/>
            <a:chOff x="4510088" y="2349646"/>
            <a:chExt cx="4553718" cy="4536504"/>
          </a:xfrm>
        </p:grpSpPr>
        <p:sp>
          <p:nvSpPr>
            <p:cNvPr id="7" name="圆角矩形标注 6"/>
            <p:cNvSpPr/>
            <p:nvPr/>
          </p:nvSpPr>
          <p:spPr>
            <a:xfrm>
              <a:off x="4510088" y="2349646"/>
              <a:ext cx="4553718" cy="4536504"/>
            </a:xfrm>
            <a:prstGeom prst="wedgeRoundRectCallout">
              <a:avLst>
                <a:gd name="adj1" fmla="val -58762"/>
                <a:gd name="adj2" fmla="val -41481"/>
                <a:gd name="adj3" fmla="val 1666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6554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9317" y="2638709"/>
              <a:ext cx="2663825"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ChangeArrowheads="1"/>
          </p:cNvSpPr>
          <p:nvPr/>
        </p:nvSpPr>
        <p:spPr bwMode="auto">
          <a:xfrm>
            <a:off x="900113" y="1941513"/>
            <a:ext cx="8101012" cy="3537001"/>
          </a:xfrm>
          <a:prstGeom prst="rect">
            <a:avLst/>
          </a:prstGeom>
          <a:noFill/>
          <a:ln w="12700">
            <a:noFill/>
            <a:miter lim="800000"/>
          </a:ln>
          <a:effectLst/>
        </p:spPr>
        <p:txBody>
          <a:bodyPr wrap="square" lIns="90623" tIns="44517" rIns="90623" bIns="44517">
            <a:spAutoFit/>
          </a:bodyPr>
          <a:lstStyle/>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输入</a:t>
            </a:r>
            <a:r>
              <a:rPr kumimoji="1" lang="zh-CN" altLang="en-US" sz="3200" b="1" dirty="0">
                <a:effectLst>
                  <a:outerShdw blurRad="38100" dist="38100" dir="2700000" algn="tl">
                    <a:srgbClr val="C0C0C0"/>
                  </a:outerShdw>
                </a:effectLst>
                <a:latin typeface="+mn-ea"/>
              </a:rPr>
              <a:t>  有0个或多个输入</a:t>
            </a:r>
          </a:p>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输出</a:t>
            </a:r>
            <a:r>
              <a:rPr kumimoji="1" lang="zh-CN" altLang="en-US" sz="3200" b="1" dirty="0">
                <a:effectLst>
                  <a:outerShdw blurRad="38100" dist="38100" dir="2700000" algn="tl">
                    <a:srgbClr val="C0C0C0"/>
                  </a:outerShdw>
                </a:effectLst>
                <a:latin typeface="+mn-ea"/>
              </a:rPr>
              <a:t>  有一个或多个输出(处理结果)</a:t>
            </a:r>
          </a:p>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确定性</a:t>
            </a:r>
            <a:r>
              <a:rPr kumimoji="1" lang="en-US" altLang="zh-CN" sz="3200" b="1" baseline="30000" dirty="0">
                <a:solidFill>
                  <a:srgbClr val="FF0000"/>
                </a:solidFill>
                <a:effectLst>
                  <a:outerShdw blurRad="38100" dist="38100" dir="2700000" algn="tl">
                    <a:srgbClr val="C0C0C0"/>
                  </a:outerShdw>
                </a:effectLst>
                <a:latin typeface="+mn-ea"/>
              </a:rPr>
              <a:t>1</a:t>
            </a:r>
            <a:r>
              <a:rPr kumimoji="1" lang="zh-CN" altLang="en-US" sz="3200" b="1" dirty="0">
                <a:effectLst>
                  <a:outerShdw blurRad="38100" dist="38100" dir="2700000" algn="tl">
                    <a:srgbClr val="C0C0C0"/>
                  </a:outerShdw>
                </a:effectLst>
                <a:latin typeface="+mn-ea"/>
              </a:rPr>
              <a:t>  每步定义都是确切、无歧义的</a:t>
            </a:r>
          </a:p>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有穷性</a:t>
            </a:r>
            <a:r>
              <a:rPr kumimoji="1" lang="en-US" altLang="zh-CN" sz="3200" b="1" baseline="30000" dirty="0">
                <a:solidFill>
                  <a:srgbClr val="FF0000"/>
                </a:solidFill>
                <a:effectLst>
                  <a:outerShdw blurRad="38100" dist="38100" dir="2700000" algn="tl">
                    <a:srgbClr val="C0C0C0"/>
                  </a:outerShdw>
                </a:effectLst>
                <a:latin typeface="+mn-ea"/>
              </a:rPr>
              <a:t>2</a:t>
            </a:r>
            <a:r>
              <a:rPr kumimoji="1" lang="zh-CN" altLang="en-US" sz="3200" b="1" dirty="0">
                <a:effectLst>
                  <a:outerShdw blurRad="38100" dist="38100" dir="2700000" algn="tl">
                    <a:srgbClr val="C0C0C0"/>
                  </a:outerShdw>
                </a:effectLst>
                <a:latin typeface="+mn-ea"/>
              </a:rPr>
              <a:t>  算法应在执行有穷步后结束</a:t>
            </a:r>
          </a:p>
          <a:p>
            <a:pPr marL="914400" lvl="1" indent="-457200" eaLnBrk="1" fontAlgn="auto" hangingPunct="1">
              <a:spcBef>
                <a:spcPct val="50000"/>
              </a:spcBef>
              <a:spcAft>
                <a:spcPts val="0"/>
              </a:spcAft>
              <a:buClr>
                <a:schemeClr val="tx1"/>
              </a:buClr>
              <a:buSzPct val="75000"/>
              <a:buFont typeface="Wingdings" panose="05000000000000000000" pitchFamily="2" charset="2"/>
              <a:buChar char="§"/>
              <a:defRPr/>
            </a:pPr>
            <a:r>
              <a:rPr kumimoji="1" lang="zh-CN" altLang="en-US" sz="3200" b="1" dirty="0">
                <a:solidFill>
                  <a:srgbClr val="FF0000"/>
                </a:solidFill>
                <a:effectLst>
                  <a:outerShdw blurRad="38100" dist="38100" dir="2700000" algn="tl">
                    <a:srgbClr val="C0C0C0"/>
                  </a:outerShdw>
                </a:effectLst>
                <a:latin typeface="+mn-ea"/>
              </a:rPr>
              <a:t>有效性</a:t>
            </a:r>
            <a:r>
              <a:rPr kumimoji="1" lang="en-US" altLang="zh-CN" sz="3200" b="1" baseline="30000" dirty="0">
                <a:solidFill>
                  <a:srgbClr val="FF0000"/>
                </a:solidFill>
                <a:effectLst>
                  <a:outerShdw blurRad="38100" dist="38100" dir="2700000" algn="tl">
                    <a:srgbClr val="C0C0C0"/>
                  </a:outerShdw>
                </a:effectLst>
                <a:latin typeface="+mn-ea"/>
              </a:rPr>
              <a:t>3</a:t>
            </a:r>
            <a:r>
              <a:rPr kumimoji="1" lang="zh-CN" altLang="en-US" sz="3200" b="1" dirty="0">
                <a:effectLst>
                  <a:outerShdw blurRad="38100" dist="38100" dir="2700000" algn="tl">
                    <a:srgbClr val="C0C0C0"/>
                  </a:outerShdw>
                </a:effectLst>
                <a:latin typeface="+mn-ea"/>
              </a:rPr>
              <a:t>  每一条运算应足够基本</a:t>
            </a:r>
          </a:p>
        </p:txBody>
      </p:sp>
      <p:sp>
        <p:nvSpPr>
          <p:cNvPr id="347139" name="Rectangle 3"/>
          <p:cNvSpPr>
            <a:spLocks noChangeArrowheads="1"/>
          </p:cNvSpPr>
          <p:nvPr/>
        </p:nvSpPr>
        <p:spPr bwMode="auto">
          <a:xfrm>
            <a:off x="250825" y="666750"/>
            <a:ext cx="8064500" cy="800226"/>
          </a:xfrm>
          <a:prstGeom prst="rect">
            <a:avLst/>
          </a:prstGeom>
          <a:noFill/>
          <a:ln w="12700">
            <a:noFill/>
            <a:miter lim="800000"/>
          </a:ln>
          <a:effectLst/>
        </p:spPr>
        <p:txBody>
          <a:bodyPr lIns="90623" tIns="44517" rIns="90623" bIns="44517">
            <a:spAutoFit/>
          </a:bodyPr>
          <a:lstStyle/>
          <a:p>
            <a:pPr eaLnBrk="1" fontAlgn="auto" hangingPunct="1">
              <a:lnSpc>
                <a:spcPct val="140000"/>
              </a:lnSpc>
              <a:spcBef>
                <a:spcPts val="0"/>
              </a:spcBef>
              <a:spcAft>
                <a:spcPts val="0"/>
              </a:spcAft>
              <a:defRPr/>
            </a:pPr>
            <a:r>
              <a:rPr kumimoji="1" lang="zh-CN" altLang="en-US" sz="3600" b="1">
                <a:effectLst>
                  <a:outerShdw blurRad="38100" dist="38100" dir="2700000" algn="tl">
                    <a:srgbClr val="C0C0C0"/>
                  </a:outerShdw>
                </a:effectLst>
                <a:latin typeface="+mn-ea"/>
              </a:rPr>
              <a:t>一个算法必须满足以下</a:t>
            </a:r>
            <a:r>
              <a:rPr kumimoji="1" lang="zh-CN" altLang="en-US" sz="3600" b="1">
                <a:solidFill>
                  <a:srgbClr val="9900CC"/>
                </a:solidFill>
                <a:effectLst>
                  <a:outerShdw blurRad="38100" dist="38100" dir="2700000" algn="tl">
                    <a:srgbClr val="C0C0C0"/>
                  </a:outerShdw>
                </a:effectLst>
                <a:latin typeface="+mn-ea"/>
              </a:rPr>
              <a:t>五个重要特性</a:t>
            </a:r>
            <a:r>
              <a:rPr kumimoji="1" lang="zh-CN" altLang="en-US" sz="3600" b="1">
                <a:effectLst>
                  <a:outerShdw blurRad="38100" dist="38100" dir="2700000" algn="tl">
                    <a:srgbClr val="C0C0C0"/>
                  </a:outerShdw>
                </a:effectLst>
                <a:latin typeface="+mn-ea"/>
              </a:rPr>
              <a:t>：</a:t>
            </a:r>
          </a:p>
        </p:txBody>
      </p:sp>
      <p:sp>
        <p:nvSpPr>
          <p:cNvPr id="2" name="对话气泡: 矩形 1"/>
          <p:cNvSpPr/>
          <p:nvPr/>
        </p:nvSpPr>
        <p:spPr>
          <a:xfrm>
            <a:off x="250825" y="5589240"/>
            <a:ext cx="4104456" cy="1080120"/>
          </a:xfrm>
          <a:prstGeom prst="wedgeRectCallout">
            <a:avLst>
              <a:gd name="adj1" fmla="val -34456"/>
              <a:gd name="adj2" fmla="val -41655"/>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000" b="1" baseline="300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r>
              <a:rPr lang="en-US" altLang="zh-CN"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一条语句遇到两次相同输入，应给出相同的结果。</a:t>
            </a:r>
          </a:p>
        </p:txBody>
      </p:sp>
      <p:sp>
        <p:nvSpPr>
          <p:cNvPr id="5" name="对话气泡: 矩形 4"/>
          <p:cNvSpPr/>
          <p:nvPr/>
        </p:nvSpPr>
        <p:spPr>
          <a:xfrm>
            <a:off x="4644007" y="5589240"/>
            <a:ext cx="4249167" cy="1080120"/>
          </a:xfrm>
          <a:prstGeom prst="wedgeRectCallout">
            <a:avLst>
              <a:gd name="adj1" fmla="val -34456"/>
              <a:gd name="adj2" fmla="val -41655"/>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000" b="1" baseline="30000"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r>
              <a:rPr lang="en-US" altLang="zh-CN"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算法不能陷入无限循环。例如求</a:t>
            </a:r>
            <a:r>
              <a:rPr lang="el-GR" altLang="zh-CN" sz="2000" b="1" dirty="0">
                <a:solidFill>
                  <a:schemeClr val="tx1"/>
                </a:solidFill>
                <a:effectLst>
                  <a:outerShdw blurRad="38100" dist="38100" dir="2700000" algn="tl">
                    <a:srgbClr val="000000">
                      <a:alpha val="43137"/>
                    </a:srgbClr>
                  </a:outerShdw>
                </a:effectLst>
                <a:latin typeface="Times New Roman" panose="02020603050405020304" charset="0"/>
                <a:cs typeface="Times New Roman" panose="02020603050405020304" charset="0"/>
              </a:rPr>
              <a:t>π</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的精确解，由于是无穷位的数，所以可以称为计算方法，而不能是算法。</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话气泡: 矩形 2"/>
          <p:cNvSpPr/>
          <p:nvPr/>
        </p:nvSpPr>
        <p:spPr>
          <a:xfrm>
            <a:off x="539552" y="548680"/>
            <a:ext cx="4968552" cy="1080120"/>
          </a:xfrm>
          <a:prstGeom prst="wedgeRectCallout">
            <a:avLst>
              <a:gd name="adj1" fmla="val -34456"/>
              <a:gd name="adj2" fmla="val -41655"/>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n-US" altLang="zh-CN" sz="2000" b="1" baseline="30000" dirty="0">
                <a:solidFill>
                  <a:srgbClr val="FF0000"/>
                </a:solidFill>
                <a:latin typeface="Arial" panose="020B0604020202020204" pitchFamily="34" charset="0"/>
                <a:cs typeface="Arial" panose="020B0604020202020204" pitchFamily="34" charset="0"/>
              </a:rPr>
              <a:t>3</a:t>
            </a:r>
            <a:r>
              <a:rPr lang="en-US" altLang="zh-CN" sz="2000" b="1" dirty="0">
                <a:solidFill>
                  <a:schemeClr val="tx1"/>
                </a:solidFill>
                <a:latin typeface="Arial" panose="020B0604020202020204" pitchFamily="34" charset="0"/>
                <a:cs typeface="Arial" panose="020B0604020202020204" pitchFamily="34" charset="0"/>
              </a:rPr>
              <a:t>:</a:t>
            </a:r>
            <a:r>
              <a:rPr lang="zh-CN" altLang="en-US" sz="2000" b="1"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算法中所有操作都必须可以通过已经实现的基本操作及基本运算，并在有限次内实现。</a:t>
            </a:r>
          </a:p>
        </p:txBody>
      </p:sp>
      <p:sp>
        <p:nvSpPr>
          <p:cNvPr id="4" name="Text Box 2"/>
          <p:cNvSpPr txBox="1">
            <a:spLocks noChangeArrowheads="1"/>
          </p:cNvSpPr>
          <p:nvPr/>
        </p:nvSpPr>
        <p:spPr bwMode="auto">
          <a:xfrm>
            <a:off x="723900" y="1763289"/>
            <a:ext cx="7696200" cy="4546031"/>
          </a:xfrm>
          <a:prstGeom prst="rect">
            <a:avLst/>
          </a:prstGeom>
          <a:noFill/>
          <a:ln w="9525">
            <a:noFill/>
            <a:miter lim="800000"/>
          </a:ln>
          <a:effectLst/>
        </p:spPr>
        <p:txBody>
          <a:bodyPr lIns="112947" tIns="56473" rIns="112947" bIns="56473">
            <a:spAutoFit/>
          </a:bodyPr>
          <a:lstStyle>
            <a:lvl1pPr defTabSz="1129030">
              <a:defRPr>
                <a:solidFill>
                  <a:schemeClr val="tx1"/>
                </a:solidFill>
                <a:latin typeface="Arial" panose="020B0604020202020204" pitchFamily="34" charset="0"/>
              </a:defRPr>
            </a:lvl1pPr>
            <a:lvl2pPr marL="742950" indent="-285750" defTabSz="1129030">
              <a:defRPr>
                <a:solidFill>
                  <a:schemeClr val="tx1"/>
                </a:solidFill>
                <a:latin typeface="Arial" panose="020B0604020202020204" pitchFamily="34" charset="0"/>
              </a:defRPr>
            </a:lvl2pPr>
            <a:lvl3pPr marL="1143000" indent="-228600" defTabSz="1129030">
              <a:defRPr>
                <a:solidFill>
                  <a:schemeClr val="tx1"/>
                </a:solidFill>
                <a:latin typeface="Arial" panose="020B0604020202020204" pitchFamily="34" charset="0"/>
              </a:defRPr>
            </a:lvl3pPr>
            <a:lvl4pPr marL="1600200" indent="-228600" defTabSz="1129030">
              <a:defRPr>
                <a:solidFill>
                  <a:schemeClr val="tx1"/>
                </a:solidFill>
                <a:latin typeface="Arial" panose="020B0604020202020204" pitchFamily="34" charset="0"/>
              </a:defRPr>
            </a:lvl4pPr>
            <a:lvl5pPr marL="2057400" indent="-228600" defTabSz="1129030">
              <a:defRPr>
                <a:solidFill>
                  <a:schemeClr val="tx1"/>
                </a:solidFill>
                <a:latin typeface="Arial" panose="020B0604020202020204" pitchFamily="34" charset="0"/>
              </a:defRPr>
            </a:lvl5pPr>
            <a:lvl6pPr marL="2514600" indent="-228600" defTabSz="1129030" eaLnBrk="0" fontAlgn="base" hangingPunct="0">
              <a:spcBef>
                <a:spcPct val="0"/>
              </a:spcBef>
              <a:spcAft>
                <a:spcPct val="0"/>
              </a:spcAft>
              <a:defRPr>
                <a:solidFill>
                  <a:schemeClr val="tx1"/>
                </a:solidFill>
                <a:latin typeface="Arial" panose="020B0604020202020204" pitchFamily="34" charset="0"/>
              </a:defRPr>
            </a:lvl6pPr>
            <a:lvl7pPr marL="2971800" indent="-228600" defTabSz="1129030" eaLnBrk="0" fontAlgn="base" hangingPunct="0">
              <a:spcBef>
                <a:spcPct val="0"/>
              </a:spcBef>
              <a:spcAft>
                <a:spcPct val="0"/>
              </a:spcAft>
              <a:defRPr>
                <a:solidFill>
                  <a:schemeClr val="tx1"/>
                </a:solidFill>
                <a:latin typeface="Arial" panose="020B0604020202020204" pitchFamily="34" charset="0"/>
              </a:defRPr>
            </a:lvl7pPr>
            <a:lvl8pPr marL="3429000" indent="-228600" defTabSz="1129030" eaLnBrk="0" fontAlgn="base" hangingPunct="0">
              <a:spcBef>
                <a:spcPct val="0"/>
              </a:spcBef>
              <a:spcAft>
                <a:spcPct val="0"/>
              </a:spcAft>
              <a:defRPr>
                <a:solidFill>
                  <a:schemeClr val="tx1"/>
                </a:solidFill>
                <a:latin typeface="Arial" panose="020B0604020202020204" pitchFamily="34" charset="0"/>
              </a:defRPr>
            </a:lvl8pPr>
            <a:lvl9pPr marL="3886200" indent="-228600" defTabSz="112903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defRPr/>
            </a:pPr>
            <a:endParaRPr lang="en-US" altLang="zh-CN" sz="3200" b="1" dirty="0">
              <a:latin typeface="+mn-ea"/>
            </a:endParaRPr>
          </a:p>
          <a:p>
            <a:pPr eaLnBrk="1" fontAlgn="auto" hangingPunct="1">
              <a:spcBef>
                <a:spcPts val="0"/>
              </a:spcBef>
              <a:spcAft>
                <a:spcPts val="0"/>
              </a:spcAft>
              <a:defRPr/>
            </a:pPr>
            <a:r>
              <a:rPr lang="en-US" altLang="zh-CN" sz="3200" b="1" dirty="0">
                <a:latin typeface="+mn-ea"/>
              </a:rPr>
              <a:t> void</a:t>
            </a:r>
            <a:r>
              <a:rPr lang="en-US" altLang="zh-CN" sz="3200" i="1" dirty="0">
                <a:latin typeface="+mn-ea"/>
              </a:rPr>
              <a:t>  Sort </a:t>
            </a:r>
            <a:r>
              <a:rPr lang="en-US" altLang="zh-CN" sz="3200" dirty="0">
                <a:latin typeface="+mn-ea"/>
              </a:rPr>
              <a:t>(</a:t>
            </a:r>
            <a:r>
              <a:rPr lang="en-US" altLang="zh-CN" sz="3200" i="1" dirty="0">
                <a:latin typeface="+mn-ea"/>
              </a:rPr>
              <a:t> </a:t>
            </a:r>
            <a:r>
              <a:rPr lang="en-US" altLang="zh-CN" sz="3200" dirty="0">
                <a:latin typeface="+mn-ea"/>
              </a:rPr>
              <a:t>) </a:t>
            </a:r>
            <a:r>
              <a:rPr lang="en-US" altLang="zh-CN" sz="3200" b="1" dirty="0">
                <a:latin typeface="+mn-ea"/>
              </a:rPr>
              <a:t>{</a:t>
            </a:r>
            <a:endParaRPr lang="en-US" altLang="zh-CN" sz="3200" i="1" dirty="0">
              <a:latin typeface="+mn-ea"/>
            </a:endParaRPr>
          </a:p>
          <a:p>
            <a:pPr eaLnBrk="1" fontAlgn="auto" hangingPunct="1">
              <a:spcBef>
                <a:spcPts val="0"/>
              </a:spcBef>
              <a:spcAft>
                <a:spcPts val="0"/>
              </a:spcAft>
              <a:defRPr/>
            </a:pPr>
            <a:r>
              <a:rPr lang="en-US" altLang="zh-CN" sz="3200" dirty="0">
                <a:latin typeface="+mn-ea"/>
              </a:rPr>
              <a:t> </a:t>
            </a:r>
            <a:r>
              <a:rPr lang="en-US" altLang="zh-CN" sz="3200" b="1" dirty="0">
                <a:solidFill>
                  <a:srgbClr val="3333FF"/>
                </a:solidFill>
                <a:effectLst>
                  <a:outerShdw blurRad="38100" dist="38100" dir="2700000" algn="tl">
                    <a:srgbClr val="C0C0C0"/>
                  </a:outerShdw>
                </a:effectLst>
                <a:latin typeface="+mn-ea"/>
              </a:rPr>
              <a:t>//</a:t>
            </a:r>
            <a:r>
              <a:rPr lang="zh-CN" altLang="en-US" sz="3200" b="1" dirty="0">
                <a:solidFill>
                  <a:srgbClr val="3333FF"/>
                </a:solidFill>
                <a:effectLst>
                  <a:outerShdw blurRad="38100" dist="38100" dir="2700000" algn="tl">
                    <a:srgbClr val="C0C0C0"/>
                  </a:outerShdw>
                </a:effectLst>
                <a:latin typeface="+mn-ea"/>
              </a:rPr>
              <a:t>按非递减顺序对</a:t>
            </a:r>
            <a:r>
              <a:rPr lang="en-US" altLang="zh-CN" sz="3200" b="1" i="1" dirty="0" err="1">
                <a:solidFill>
                  <a:srgbClr val="3333FF"/>
                </a:solidFill>
                <a:effectLst>
                  <a:outerShdw blurRad="38100" dist="38100" dir="2700000" algn="tl">
                    <a:srgbClr val="C0C0C0"/>
                  </a:outerShdw>
                </a:effectLst>
                <a:latin typeface="+mn-ea"/>
              </a:rPr>
              <a:t>ArraySize</a:t>
            </a:r>
            <a:r>
              <a:rPr lang="zh-CN" altLang="en-US" sz="3200" b="1" dirty="0">
                <a:solidFill>
                  <a:srgbClr val="3333FF"/>
                </a:solidFill>
                <a:effectLst>
                  <a:outerShdw blurRad="38100" dist="38100" dir="2700000" algn="tl">
                    <a:srgbClr val="C0C0C0"/>
                  </a:outerShdw>
                </a:effectLst>
                <a:latin typeface="+mn-ea"/>
              </a:rPr>
              <a:t>个关键码</a:t>
            </a:r>
          </a:p>
          <a:p>
            <a:pPr eaLnBrk="1" fontAlgn="auto" hangingPunct="1">
              <a:spcBef>
                <a:spcPts val="0"/>
              </a:spcBef>
              <a:spcAft>
                <a:spcPts val="0"/>
              </a:spcAft>
              <a:defRPr/>
            </a:pPr>
            <a:r>
              <a:rPr lang="zh-CN" altLang="en-US" sz="3200" b="1" dirty="0">
                <a:solidFill>
                  <a:srgbClr val="3333FF"/>
                </a:solidFill>
                <a:effectLst>
                  <a:outerShdw blurRad="38100" dist="38100" dir="2700000" algn="tl">
                    <a:srgbClr val="C0C0C0"/>
                  </a:outerShdw>
                </a:effectLst>
                <a:latin typeface="+mn-ea"/>
              </a:rPr>
              <a:t> //</a:t>
            </a:r>
            <a:r>
              <a:rPr lang="en-US" altLang="zh-CN" sz="3200" b="1" i="1" dirty="0">
                <a:solidFill>
                  <a:srgbClr val="3333FF"/>
                </a:solidFill>
                <a:effectLst>
                  <a:outerShdw blurRad="38100" dist="38100" dir="2700000" algn="tl">
                    <a:srgbClr val="C0C0C0"/>
                  </a:outerShdw>
                </a:effectLst>
                <a:latin typeface="+mn-ea"/>
              </a:rPr>
              <a:t>Element</a:t>
            </a:r>
            <a:r>
              <a:rPr lang="en-US" altLang="zh-CN" sz="3200" b="1" dirty="0">
                <a:solidFill>
                  <a:srgbClr val="3333FF"/>
                </a:solidFill>
                <a:effectLst>
                  <a:outerShdw blurRad="38100" dist="38100" dir="2700000" algn="tl">
                    <a:srgbClr val="C0C0C0"/>
                  </a:outerShdw>
                </a:effectLst>
                <a:latin typeface="+mn-ea"/>
              </a:rPr>
              <a:t>[0]</a:t>
            </a:r>
            <a:r>
              <a:rPr lang="en-US" altLang="zh-CN" sz="3200" b="1" i="1" dirty="0">
                <a:solidFill>
                  <a:srgbClr val="3333FF"/>
                </a:solidFill>
                <a:effectLst>
                  <a:outerShdw blurRad="38100" dist="38100" dir="2700000" algn="tl">
                    <a:srgbClr val="C0C0C0"/>
                  </a:outerShdw>
                </a:effectLst>
                <a:latin typeface="+mn-ea"/>
              </a:rPr>
              <a:t>～Element</a:t>
            </a:r>
            <a:r>
              <a:rPr lang="en-US" altLang="zh-CN" sz="3200" b="1" dirty="0">
                <a:solidFill>
                  <a:srgbClr val="3333FF"/>
                </a:solidFill>
                <a:effectLst>
                  <a:outerShdw blurRad="38100" dist="38100" dir="2700000" algn="tl">
                    <a:srgbClr val="C0C0C0"/>
                  </a:outerShdw>
                </a:effectLst>
                <a:latin typeface="+mn-ea"/>
              </a:rPr>
              <a:t>[</a:t>
            </a:r>
            <a:r>
              <a:rPr lang="en-US" altLang="zh-CN" sz="3200" b="1" i="1" dirty="0">
                <a:solidFill>
                  <a:srgbClr val="3333FF"/>
                </a:solidFill>
                <a:effectLst>
                  <a:outerShdw blurRad="38100" dist="38100" dir="2700000" algn="tl">
                    <a:srgbClr val="C0C0C0"/>
                  </a:outerShdw>
                </a:effectLst>
                <a:latin typeface="+mn-ea"/>
              </a:rPr>
              <a:t>ArraySize-</a:t>
            </a:r>
            <a:r>
              <a:rPr lang="en-US" altLang="zh-CN" sz="3200" b="1" dirty="0">
                <a:solidFill>
                  <a:srgbClr val="3333FF"/>
                </a:solidFill>
                <a:effectLst>
                  <a:outerShdw blurRad="38100" dist="38100" dir="2700000" algn="tl">
                    <a:srgbClr val="C0C0C0"/>
                  </a:outerShdw>
                </a:effectLst>
                <a:latin typeface="+mn-ea"/>
              </a:rPr>
              <a:t>1]</a:t>
            </a:r>
            <a:r>
              <a:rPr lang="zh-CN" altLang="en-US" sz="3200" b="1" dirty="0">
                <a:solidFill>
                  <a:srgbClr val="3333FF"/>
                </a:solidFill>
                <a:effectLst>
                  <a:outerShdw blurRad="38100" dist="38100" dir="2700000" algn="tl">
                    <a:srgbClr val="C0C0C0"/>
                  </a:outerShdw>
                </a:effectLst>
                <a:latin typeface="+mn-ea"/>
              </a:rPr>
              <a:t>排序</a:t>
            </a:r>
            <a:endParaRPr lang="zh-CN" altLang="en-US" sz="3200" b="1" dirty="0">
              <a:solidFill>
                <a:srgbClr val="3333FF"/>
              </a:solidFill>
              <a:latin typeface="+mn-ea"/>
            </a:endParaRPr>
          </a:p>
          <a:p>
            <a:pPr eaLnBrk="1" fontAlgn="auto" hangingPunct="1">
              <a:spcBef>
                <a:spcPts val="0"/>
              </a:spcBef>
              <a:spcAft>
                <a:spcPts val="0"/>
              </a:spcAft>
              <a:defRPr/>
            </a:pPr>
            <a:r>
              <a:rPr lang="zh-CN" altLang="en-US" sz="3200" b="1" dirty="0">
                <a:latin typeface="+mn-ea"/>
              </a:rPr>
              <a:t>       </a:t>
            </a:r>
            <a:r>
              <a:rPr lang="en-US" altLang="zh-CN" sz="3200" b="1" dirty="0">
                <a:latin typeface="+mn-ea"/>
              </a:rPr>
              <a:t>for</a:t>
            </a:r>
            <a:r>
              <a:rPr lang="en-US" altLang="zh-CN" sz="3200" i="1" dirty="0">
                <a:latin typeface="+mn-ea"/>
              </a:rPr>
              <a:t> </a:t>
            </a:r>
            <a:r>
              <a:rPr lang="en-US" altLang="zh-CN" sz="3200" dirty="0">
                <a:latin typeface="+mn-ea"/>
              </a:rPr>
              <a:t>( </a:t>
            </a:r>
            <a:r>
              <a:rPr lang="en-US" altLang="zh-CN" sz="3200" b="1" dirty="0" err="1">
                <a:latin typeface="+mn-ea"/>
              </a:rPr>
              <a:t>int</a:t>
            </a:r>
            <a:r>
              <a:rPr lang="en-US" altLang="zh-CN" sz="3200" i="1" dirty="0">
                <a:latin typeface="+mn-ea"/>
              </a:rPr>
              <a:t> </a:t>
            </a:r>
            <a:r>
              <a:rPr lang="en-US" altLang="zh-CN" sz="3200" dirty="0" err="1">
                <a:latin typeface="+mn-ea"/>
              </a:rPr>
              <a:t>i</a:t>
            </a:r>
            <a:r>
              <a:rPr lang="en-US" altLang="zh-CN" sz="3200" dirty="0">
                <a:latin typeface="+mn-ea"/>
              </a:rPr>
              <a:t> = </a:t>
            </a:r>
            <a:r>
              <a:rPr lang="en-US" altLang="zh-CN" sz="3200" dirty="0" err="1">
                <a:latin typeface="+mn-ea"/>
              </a:rPr>
              <a:t>ArraySize</a:t>
            </a:r>
            <a:r>
              <a:rPr lang="en-US" altLang="zh-CN" sz="3200" dirty="0">
                <a:latin typeface="+mn-ea"/>
              </a:rPr>
              <a:t> -1</a:t>
            </a:r>
            <a:r>
              <a:rPr lang="en-US" altLang="zh-CN" sz="3200" b="1" dirty="0">
                <a:latin typeface="+mn-ea"/>
              </a:rPr>
              <a:t>;</a:t>
            </a:r>
            <a:r>
              <a:rPr lang="en-US" altLang="zh-CN" sz="3200" dirty="0">
                <a:latin typeface="+mn-ea"/>
              </a:rPr>
              <a:t> </a:t>
            </a:r>
            <a:r>
              <a:rPr lang="en-US" altLang="zh-CN" sz="3200" dirty="0" err="1">
                <a:latin typeface="+mn-ea"/>
              </a:rPr>
              <a:t>i</a:t>
            </a:r>
            <a:r>
              <a:rPr lang="en-US" altLang="zh-CN" sz="3200" dirty="0">
                <a:latin typeface="+mn-ea"/>
              </a:rPr>
              <a:t> &gt; 0</a:t>
            </a:r>
            <a:r>
              <a:rPr lang="en-US" altLang="zh-CN" sz="3200" b="1" dirty="0">
                <a:latin typeface="+mn-ea"/>
              </a:rPr>
              <a:t>;</a:t>
            </a:r>
            <a:r>
              <a:rPr lang="en-US" altLang="zh-CN" sz="3200" dirty="0">
                <a:latin typeface="+mn-ea"/>
              </a:rPr>
              <a:t> </a:t>
            </a:r>
            <a:r>
              <a:rPr lang="en-US" altLang="zh-CN" sz="3200" dirty="0" err="1">
                <a:latin typeface="+mn-ea"/>
              </a:rPr>
              <a:t>i</a:t>
            </a:r>
            <a:r>
              <a:rPr lang="en-US" altLang="zh-CN" sz="3200" dirty="0">
                <a:latin typeface="+mn-ea"/>
              </a:rPr>
              <a:t>-- ) </a:t>
            </a:r>
            <a:r>
              <a:rPr lang="en-US" altLang="zh-CN" sz="3200" b="1" dirty="0">
                <a:latin typeface="+mn-ea"/>
              </a:rPr>
              <a:t>{</a:t>
            </a:r>
          </a:p>
          <a:p>
            <a:pPr eaLnBrk="1" fontAlgn="auto" hangingPunct="1">
              <a:spcBef>
                <a:spcPts val="0"/>
              </a:spcBef>
              <a:spcAft>
                <a:spcPts val="0"/>
              </a:spcAft>
              <a:defRPr/>
            </a:pPr>
            <a:r>
              <a:rPr lang="en-US" altLang="zh-CN" sz="3200" b="1" dirty="0">
                <a:latin typeface="+mn-ea"/>
              </a:rPr>
              <a:t>            </a:t>
            </a:r>
            <a:r>
              <a:rPr lang="en-US" altLang="zh-CN" sz="3200" b="1" dirty="0" err="1">
                <a:latin typeface="+mn-ea"/>
              </a:rPr>
              <a:t>int</a:t>
            </a:r>
            <a:r>
              <a:rPr lang="en-US" altLang="zh-CN" sz="3200" b="1" dirty="0">
                <a:latin typeface="+mn-ea"/>
              </a:rPr>
              <a:t> </a:t>
            </a:r>
            <a:r>
              <a:rPr lang="en-US" altLang="zh-CN" sz="3200" dirty="0">
                <a:latin typeface="+mn-ea"/>
              </a:rPr>
              <a:t>j = </a:t>
            </a:r>
            <a:r>
              <a:rPr lang="en-US" altLang="zh-CN" sz="3200" dirty="0" err="1">
                <a:latin typeface="+mn-ea"/>
              </a:rPr>
              <a:t>MaxKey</a:t>
            </a:r>
            <a:r>
              <a:rPr lang="en-US" altLang="zh-CN" sz="3200" dirty="0">
                <a:latin typeface="+mn-ea"/>
              </a:rPr>
              <a:t> (0, </a:t>
            </a:r>
            <a:r>
              <a:rPr lang="en-US" altLang="zh-CN" sz="3200" dirty="0" err="1">
                <a:latin typeface="+mn-ea"/>
              </a:rPr>
              <a:t>i</a:t>
            </a:r>
            <a:r>
              <a:rPr lang="en-US" altLang="zh-CN" sz="3200" dirty="0">
                <a:latin typeface="+mn-ea"/>
              </a:rPr>
              <a:t>)</a:t>
            </a:r>
            <a:r>
              <a:rPr lang="en-US" altLang="zh-CN" sz="3200" b="1" dirty="0">
                <a:latin typeface="+mn-ea"/>
              </a:rPr>
              <a:t>;  </a:t>
            </a:r>
            <a:endParaRPr lang="zh-CN" altLang="en-US" sz="3200" dirty="0">
              <a:latin typeface="+mn-ea"/>
            </a:endParaRPr>
          </a:p>
          <a:p>
            <a:pPr eaLnBrk="1" fontAlgn="auto" hangingPunct="1">
              <a:spcBef>
                <a:spcPts val="0"/>
              </a:spcBef>
              <a:spcAft>
                <a:spcPts val="0"/>
              </a:spcAft>
              <a:defRPr/>
            </a:pPr>
            <a:r>
              <a:rPr lang="zh-CN" altLang="en-US" sz="3200" b="1" dirty="0">
                <a:latin typeface="+mn-ea"/>
              </a:rPr>
              <a:t>            </a:t>
            </a:r>
            <a:r>
              <a:rPr lang="en-US" altLang="zh-CN" sz="3200" b="1" dirty="0">
                <a:latin typeface="+mn-ea"/>
              </a:rPr>
              <a:t>if</a:t>
            </a:r>
            <a:r>
              <a:rPr lang="en-US" altLang="zh-CN" sz="3200" dirty="0">
                <a:latin typeface="+mn-ea"/>
              </a:rPr>
              <a:t> ( j != </a:t>
            </a:r>
            <a:r>
              <a:rPr lang="en-US" altLang="zh-CN" sz="3200" dirty="0" err="1">
                <a:latin typeface="+mn-ea"/>
              </a:rPr>
              <a:t>i</a:t>
            </a:r>
            <a:r>
              <a:rPr lang="en-US" altLang="zh-CN" sz="3200" dirty="0">
                <a:latin typeface="+mn-ea"/>
              </a:rPr>
              <a:t> ) swap (j, </a:t>
            </a:r>
            <a:r>
              <a:rPr lang="en-US" altLang="zh-CN" sz="3200" dirty="0" err="1">
                <a:latin typeface="+mn-ea"/>
              </a:rPr>
              <a:t>i</a:t>
            </a:r>
            <a:r>
              <a:rPr lang="en-US" altLang="zh-CN" sz="3200" dirty="0">
                <a:latin typeface="+mn-ea"/>
              </a:rPr>
              <a:t>)</a:t>
            </a:r>
            <a:r>
              <a:rPr lang="en-US" altLang="zh-CN" sz="3200" b="1" dirty="0">
                <a:latin typeface="+mn-ea"/>
              </a:rPr>
              <a:t>;</a:t>
            </a:r>
          </a:p>
          <a:p>
            <a:pPr eaLnBrk="1" fontAlgn="auto" hangingPunct="1">
              <a:spcBef>
                <a:spcPts val="0"/>
              </a:spcBef>
              <a:spcAft>
                <a:spcPts val="0"/>
              </a:spcAft>
              <a:defRPr/>
            </a:pPr>
            <a:r>
              <a:rPr lang="en-US" altLang="zh-CN" sz="3200" b="1" dirty="0">
                <a:latin typeface="+mn-ea"/>
              </a:rPr>
              <a:t>       }</a:t>
            </a:r>
            <a:endParaRPr lang="en-US" altLang="zh-CN" sz="3200" dirty="0">
              <a:latin typeface="+mn-ea"/>
            </a:endParaRPr>
          </a:p>
          <a:p>
            <a:pPr eaLnBrk="1" fontAlgn="auto" hangingPunct="1">
              <a:spcBef>
                <a:spcPts val="0"/>
              </a:spcBef>
              <a:spcAft>
                <a:spcPts val="0"/>
              </a:spcAft>
              <a:defRPr/>
            </a:pPr>
            <a:r>
              <a:rPr lang="en-US" altLang="zh-CN" sz="3200" b="1" dirty="0">
                <a:latin typeface="+mn-ea"/>
              </a:rPr>
              <a:t> }</a:t>
            </a:r>
          </a:p>
        </p:txBody>
      </p:sp>
      <p:cxnSp>
        <p:nvCxnSpPr>
          <p:cNvPr id="7" name="直接连接符 6"/>
          <p:cNvCxnSpPr/>
          <p:nvPr/>
        </p:nvCxnSpPr>
        <p:spPr>
          <a:xfrm>
            <a:off x="3131840" y="4725144"/>
            <a:ext cx="2232248"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cxnSp>
        <p:nvCxnSpPr>
          <p:cNvPr id="8" name="直接连接符 7"/>
          <p:cNvCxnSpPr/>
          <p:nvPr/>
        </p:nvCxnSpPr>
        <p:spPr>
          <a:xfrm>
            <a:off x="3635896" y="5229200"/>
            <a:ext cx="1728192" cy="0"/>
          </a:xfrm>
          <a:prstGeom prst="line">
            <a:avLst/>
          </a:prstGeom>
          <a:ln>
            <a:solidFill>
              <a:srgbClr val="C00000"/>
            </a:solidFill>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3713" y="2011363"/>
            <a:ext cx="3671887" cy="461962"/>
          </a:xfrm>
          <a:prstGeom prst="rect">
            <a:avLst/>
          </a:prstGeom>
          <a:solidFill>
            <a:schemeClr val="bg2"/>
          </a:solidFill>
          <a:ln>
            <a:solidFill>
              <a:schemeClr val="bg2">
                <a:lumMod val="75000"/>
              </a:schemeClr>
            </a:solidFill>
          </a:ln>
        </p:spPr>
        <p:txBody>
          <a:bodyPr>
            <a:spAutoFit/>
          </a:bodyPr>
          <a:lstStyle/>
          <a:p>
            <a:pPr algn="ctr" eaLnBrk="1" fontAlgn="auto" hangingPunct="1">
              <a:spcBef>
                <a:spcPts val="0"/>
              </a:spcBef>
              <a:spcAft>
                <a:spcPts val="0"/>
              </a:spcAft>
              <a:defRPr/>
            </a:pPr>
            <a:r>
              <a:rPr lang="zh-CN" altLang="en-US" sz="2400" b="1" dirty="0">
                <a:effectLst>
                  <a:outerShdw blurRad="38100" dist="38100" dir="2700000" algn="tl">
                    <a:srgbClr val="C0C0C0"/>
                  </a:outerShdw>
                </a:effectLst>
                <a:latin typeface="+mn-ea"/>
              </a:rPr>
              <a:t>程序 </a:t>
            </a:r>
            <a:r>
              <a:rPr lang="en-US" altLang="zh-CN" sz="2400" b="1" dirty="0">
                <a:effectLst>
                  <a:outerShdw blurRad="38100" dist="38100" dir="2700000" algn="tl">
                    <a:srgbClr val="C0C0C0"/>
                  </a:outerShdw>
                </a:effectLst>
                <a:latin typeface="+mn-ea"/>
              </a:rPr>
              <a:t>=  </a:t>
            </a:r>
            <a:r>
              <a:rPr lang="zh-CN" altLang="en-US" sz="2400" b="1" dirty="0">
                <a:effectLst>
                  <a:outerShdw blurRad="38100" dist="38100" dir="2700000" algn="tl">
                    <a:srgbClr val="C0C0C0"/>
                  </a:outerShdw>
                </a:effectLst>
                <a:latin typeface="+mn-ea"/>
              </a:rPr>
              <a:t>算法 </a:t>
            </a:r>
            <a:r>
              <a:rPr lang="en-US" altLang="zh-CN" sz="2400" b="1" dirty="0">
                <a:effectLst>
                  <a:outerShdw blurRad="38100" dist="38100" dir="2700000" algn="tl">
                    <a:srgbClr val="C0C0C0"/>
                  </a:outerShdw>
                </a:effectLst>
                <a:latin typeface="+mn-ea"/>
              </a:rPr>
              <a:t>?</a:t>
            </a:r>
            <a:endParaRPr lang="zh-CN" altLang="en-US" sz="2400" dirty="0">
              <a:latin typeface="+mn-ea"/>
            </a:endParaRPr>
          </a:p>
        </p:txBody>
      </p:sp>
      <p:sp>
        <p:nvSpPr>
          <p:cNvPr id="5" name="Text Box 3"/>
          <p:cNvSpPr txBox="1">
            <a:spLocks noChangeArrowheads="1"/>
          </p:cNvSpPr>
          <p:nvPr/>
        </p:nvSpPr>
        <p:spPr bwMode="auto">
          <a:xfrm>
            <a:off x="684213" y="3068638"/>
            <a:ext cx="7775575" cy="2443746"/>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9705" indent="-179705">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marL="457200" indent="-457200" eaLnBrk="1" hangingPunct="1">
              <a:lnSpc>
                <a:spcPct val="110000"/>
              </a:lnSpc>
              <a:buClr>
                <a:schemeClr val="tx2"/>
              </a:buClr>
              <a:buFont typeface="Wingdings" panose="05000000000000000000" pitchFamily="2" charset="2"/>
              <a:buChar char="ü"/>
            </a:pPr>
            <a:r>
              <a:rPr kumimoji="1" lang="zh-CN" altLang="en-US" sz="2800" b="1" dirty="0">
                <a:latin typeface="+mn-ea"/>
              </a:rPr>
              <a:t>程序不一定满足有穷性，即不一定是算法。如操作系统。</a:t>
            </a:r>
          </a:p>
          <a:p>
            <a:pPr marL="457200" indent="-457200" eaLnBrk="1" hangingPunct="1">
              <a:lnSpc>
                <a:spcPct val="110000"/>
              </a:lnSpc>
              <a:buClr>
                <a:schemeClr val="tx2"/>
              </a:buClr>
              <a:buFont typeface="Wingdings" panose="05000000000000000000" pitchFamily="2" charset="2"/>
              <a:buChar char="ü"/>
            </a:pPr>
            <a:r>
              <a:rPr kumimoji="1" lang="zh-CN" altLang="en-US" sz="2800" b="1" dirty="0">
                <a:latin typeface="+mn-ea"/>
              </a:rPr>
              <a:t>程序中的指令必须是机器可执行的，而算法中的指令虽要求可执行，但不一定是“机器可执行”。</a:t>
            </a:r>
          </a:p>
        </p:txBody>
      </p:sp>
      <p:sp>
        <p:nvSpPr>
          <p:cNvPr id="6" name="乘号 5"/>
          <p:cNvSpPr/>
          <p:nvPr/>
        </p:nvSpPr>
        <p:spPr>
          <a:xfrm>
            <a:off x="5681663" y="1860550"/>
            <a:ext cx="792162" cy="708025"/>
          </a:xfrm>
          <a:prstGeom prst="mathMultiply">
            <a:avLst>
              <a:gd name="adj1" fmla="val 13072"/>
            </a:avLst>
          </a:prstGeom>
          <a:ln w="127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a:latin typeface="+mn-ea"/>
            </a:endParaRPr>
          </a:p>
        </p:txBody>
      </p:sp>
      <p:sp>
        <p:nvSpPr>
          <p:cNvPr id="2" name="矩形 1"/>
          <p:cNvSpPr/>
          <p:nvPr/>
        </p:nvSpPr>
        <p:spPr>
          <a:xfrm>
            <a:off x="467544" y="639564"/>
            <a:ext cx="5724644" cy="923330"/>
          </a:xfrm>
          <a:prstGeom prst="rect">
            <a:avLst/>
          </a:prstGeom>
          <a:noFill/>
        </p:spPr>
        <p:txBody>
          <a:bodyPr wrap="none" lIns="91440" tIns="45720" rIns="91440" bIns="45720">
            <a:spAutoFit/>
          </a:bodyPr>
          <a:lstStyle/>
          <a:p>
            <a:pPr algn="ctr"/>
            <a:r>
              <a:rPr lang="zh-CN" altLang="en-US" sz="5400" b="0" cap="none" spc="0" dirty="0">
                <a:ln w="0"/>
                <a:solidFill>
                  <a:schemeClr val="accent1"/>
                </a:solidFill>
                <a:effectLst>
                  <a:outerShdw blurRad="38100" dist="25400" dir="5400000" algn="ctr" rotWithShape="0">
                    <a:srgbClr val="6E747A">
                      <a:alpha val="43000"/>
                    </a:srgbClr>
                  </a:outerShdw>
                </a:effectLst>
                <a:latin typeface="+mn-ea"/>
              </a:rPr>
              <a:t>程序和算法的区别</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ChangeArrowheads="1"/>
          </p:cNvSpPr>
          <p:nvPr/>
        </p:nvSpPr>
        <p:spPr bwMode="auto">
          <a:xfrm>
            <a:off x="1143000" y="533400"/>
            <a:ext cx="7772400" cy="7620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600" dirty="0">
                <a:effectLst>
                  <a:outerShdw blurRad="38100" dist="38100" dir="2700000" algn="tl">
                    <a:srgbClr val="C0C0C0"/>
                  </a:outerShdw>
                </a:effectLst>
                <a:latin typeface="幼圆" panose="02010509060101010101" pitchFamily="49" charset="-122"/>
                <a:ea typeface="幼圆" panose="02010509060101010101" pitchFamily="49" charset="-122"/>
              </a:rPr>
              <a:t>§1.</a:t>
            </a:r>
            <a:r>
              <a:rPr lang="en-US" altLang="zh-CN" sz="3600" dirty="0">
                <a:effectLst>
                  <a:outerShdw blurRad="38100" dist="38100" dir="2700000" algn="tl">
                    <a:srgbClr val="C0C0C0"/>
                  </a:outerShdw>
                </a:effectLst>
                <a:latin typeface="幼圆" panose="02010509060101010101" pitchFamily="49" charset="-122"/>
                <a:ea typeface="幼圆" panose="02010509060101010101" pitchFamily="49" charset="-122"/>
              </a:rPr>
              <a:t>5 </a:t>
            </a:r>
            <a:r>
              <a:rPr lang="zh-CN" altLang="en-US" sz="3600" b="1" dirty="0">
                <a:effectLst>
                  <a:outerShdw blurRad="38100" dist="38100" dir="2700000" algn="tl">
                    <a:srgbClr val="C0C0C0"/>
                  </a:outerShdw>
                </a:effectLst>
                <a:latin typeface="幼圆" panose="02010509060101010101" pitchFamily="49" charset="-122"/>
                <a:ea typeface="幼圆" panose="02010509060101010101" pitchFamily="49" charset="-122"/>
              </a:rPr>
              <a:t>算法性能分析与度量</a:t>
            </a:r>
          </a:p>
        </p:txBody>
      </p:sp>
      <p:sp>
        <p:nvSpPr>
          <p:cNvPr id="359427" name="Rectangle 3"/>
          <p:cNvSpPr>
            <a:spLocks noChangeArrowheads="1"/>
          </p:cNvSpPr>
          <p:nvPr/>
        </p:nvSpPr>
        <p:spPr bwMode="auto">
          <a:xfrm>
            <a:off x="1295400" y="1981200"/>
            <a:ext cx="4267200" cy="914400"/>
          </a:xfrm>
          <a:prstGeom prst="rect">
            <a:avLst/>
          </a:prstGeom>
          <a:noFill/>
          <a:ln w="9525">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700" b="1" dirty="0">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算法的性能标准：</a:t>
            </a:r>
            <a:endParaRPr lang="zh-CN" altLang="en-US" sz="4800" b="1" dirty="0">
              <a:solidFill>
                <a:schemeClr val="tx2"/>
              </a:solidFill>
              <a:effectLst>
                <a:outerShdw blurRad="38100" dist="38100" dir="2700000" algn="tl">
                  <a:srgbClr val="C0C0C0"/>
                </a:outerShdw>
              </a:effectLst>
              <a:latin typeface="华文仿宋" panose="02010600040101010101" charset="-122"/>
              <a:ea typeface="华文仿宋" panose="02010600040101010101" charset="-122"/>
            </a:endParaRPr>
          </a:p>
        </p:txBody>
      </p:sp>
      <p:sp>
        <p:nvSpPr>
          <p:cNvPr id="359428" name="Rectangle 4"/>
          <p:cNvSpPr>
            <a:spLocks noChangeArrowheads="1"/>
          </p:cNvSpPr>
          <p:nvPr/>
        </p:nvSpPr>
        <p:spPr bwMode="auto">
          <a:xfrm>
            <a:off x="1600200" y="2895600"/>
            <a:ext cx="6096000" cy="35052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charset="-122"/>
                <a:ea typeface="华文仿宋" panose="02010600040101010101" charset="-122"/>
              </a:rPr>
              <a:t>正确性</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charset="-122"/>
                <a:ea typeface="华文仿宋" panose="02010600040101010101" charset="-122"/>
              </a:rPr>
              <a:t>可使用性</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charset="-122"/>
                <a:ea typeface="华文仿宋" panose="02010600040101010101" charset="-122"/>
              </a:rPr>
              <a:t>可读性</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solidFill>
                  <a:srgbClr val="0000CC"/>
                </a:solidFill>
                <a:effectLst>
                  <a:outerShdw blurRad="38100" dist="38100" dir="2700000" algn="tl">
                    <a:srgbClr val="C0C0C0"/>
                  </a:outerShdw>
                </a:effectLst>
                <a:latin typeface="华文仿宋" panose="02010600040101010101" charset="-122"/>
                <a:ea typeface="华文仿宋" panose="02010600040101010101" charset="-122"/>
              </a:rPr>
              <a:t>效率</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700" b="1" dirty="0">
                <a:effectLst>
                  <a:outerShdw blurRad="38100" dist="38100" dir="2700000" algn="tl">
                    <a:srgbClr val="C0C0C0"/>
                  </a:outerShdw>
                </a:effectLst>
                <a:latin typeface="华文仿宋" panose="02010600040101010101" charset="-122"/>
                <a:ea typeface="华文仿宋" panose="02010600040101010101" charset="-122"/>
              </a:rPr>
              <a:t>健壮性</a:t>
            </a:r>
            <a:endParaRPr lang="zh-CN" altLang="en-US" sz="3200" b="1" dirty="0">
              <a:latin typeface="华文仿宋" panose="02010600040101010101" charset="-122"/>
              <a:ea typeface="华文仿宋" panose="02010600040101010101"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ext Box 2"/>
          <p:cNvSpPr txBox="1">
            <a:spLocks noChangeArrowheads="1"/>
          </p:cNvSpPr>
          <p:nvPr/>
        </p:nvSpPr>
        <p:spPr bwMode="auto">
          <a:xfrm>
            <a:off x="381000" y="2057400"/>
            <a:ext cx="8458200" cy="3165475"/>
          </a:xfrm>
          <a:prstGeom prst="rect">
            <a:avLst/>
          </a:prstGeom>
          <a:noFill/>
          <a:ln w="9525">
            <a:noFill/>
            <a:miter lim="800000"/>
          </a:ln>
          <a:effectLst/>
        </p:spPr>
        <p:txBody>
          <a:bodyPr>
            <a:spAutoFit/>
          </a:bodyPr>
          <a:lstStyle/>
          <a:p>
            <a:pPr eaLnBrk="1" fontAlgn="auto" hangingPunct="1">
              <a:lnSpc>
                <a:spcPct val="140000"/>
              </a:lnSpc>
              <a:spcBef>
                <a:spcPts val="0"/>
              </a:spcBef>
              <a:spcAft>
                <a:spcPts val="0"/>
              </a:spcAft>
              <a:defRPr/>
            </a:pPr>
            <a:r>
              <a:rPr kumimoji="1" lang="zh-CN" altLang="en-US" sz="3600" b="1" spc="300" dirty="0">
                <a:effectLst>
                  <a:outerShdw blurRad="38100" dist="38100" dir="2700000" algn="tl">
                    <a:srgbClr val="000000">
                      <a:alpha val="43137"/>
                    </a:srgbClr>
                  </a:outerShdw>
                </a:effectLst>
                <a:latin typeface="华文仿宋" panose="02010600040101010101" charset="-122"/>
                <a:ea typeface="华文仿宋" panose="02010600040101010101" charset="-122"/>
              </a:rPr>
              <a:t>  </a:t>
            </a:r>
            <a:r>
              <a:rPr kumimoji="1" lang="zh-CN" altLang="en-US" sz="3600" b="1" u="sng" dirty="0">
                <a:effectLst>
                  <a:outerShdw blurRad="38100" dist="38100" dir="2700000" algn="tl">
                    <a:srgbClr val="000000">
                      <a:alpha val="43137"/>
                    </a:srgbClr>
                  </a:outerShdw>
                </a:effectLst>
                <a:latin typeface="华文仿宋" panose="02010600040101010101" charset="-122"/>
                <a:ea typeface="华文仿宋" panose="02010600040101010101" charset="-122"/>
              </a:rPr>
              <a:t>算法的效率</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包括</a:t>
            </a:r>
            <a:r>
              <a:rPr kumimoji="1" lang="zh-CN" altLang="en-US" sz="3600" b="1" dirty="0">
                <a:solidFill>
                  <a:srgbClr val="0000CC"/>
                </a:solidFill>
                <a:effectLst>
                  <a:outerShdw blurRad="38100" dist="38100" dir="2700000" algn="tl">
                    <a:srgbClr val="000000">
                      <a:alpha val="43137"/>
                    </a:srgbClr>
                  </a:outerShdw>
                </a:effectLst>
                <a:latin typeface="华文仿宋" panose="02010600040101010101" charset="-122"/>
                <a:ea typeface="华文仿宋" panose="02010600040101010101" charset="-122"/>
              </a:rPr>
              <a:t>时间代价</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和</a:t>
            </a:r>
            <a:r>
              <a:rPr kumimoji="1" lang="zh-CN" altLang="en-US" sz="3600" b="1" dirty="0">
                <a:solidFill>
                  <a:srgbClr val="0000CC"/>
                </a:solidFill>
                <a:effectLst>
                  <a:outerShdw blurRad="38100" dist="38100" dir="2700000" algn="tl">
                    <a:srgbClr val="000000">
                      <a:alpha val="43137"/>
                    </a:srgbClr>
                  </a:outerShdw>
                </a:effectLst>
                <a:latin typeface="华文仿宋" panose="02010600040101010101" charset="-122"/>
                <a:ea typeface="华文仿宋" panose="02010600040101010101" charset="-122"/>
              </a:rPr>
              <a:t>空间代价</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，前者指的是</a:t>
            </a:r>
            <a:r>
              <a:rPr kumimoji="1" lang="zh-CN" altLang="en-US" sz="3600" b="1" dirty="0">
                <a:solidFill>
                  <a:srgbClr val="FF0000"/>
                </a:solidFill>
                <a:effectLst>
                  <a:outerShdw blurRad="38100" dist="38100" dir="2700000" algn="tl">
                    <a:srgbClr val="000000">
                      <a:alpha val="43137"/>
                    </a:srgbClr>
                  </a:outerShdw>
                </a:effectLst>
                <a:latin typeface="华文仿宋" panose="02010600040101010101" charset="-122"/>
                <a:ea typeface="华文仿宋" panose="02010600040101010101" charset="-122"/>
              </a:rPr>
              <a:t>算法执行时间</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；后者指的是算法执行过程中</a:t>
            </a:r>
            <a:r>
              <a:rPr kumimoji="1" lang="zh-CN" altLang="en-US" sz="3600" b="1" dirty="0">
                <a:solidFill>
                  <a:srgbClr val="FF0000"/>
                </a:solidFill>
                <a:effectLst>
                  <a:outerShdw blurRad="38100" dist="38100" dir="2700000" algn="tl">
                    <a:srgbClr val="000000">
                      <a:alpha val="43137"/>
                    </a:srgbClr>
                  </a:outerShdw>
                </a:effectLst>
                <a:latin typeface="华文仿宋" panose="02010600040101010101" charset="-122"/>
                <a:ea typeface="华文仿宋" panose="02010600040101010101" charset="-122"/>
              </a:rPr>
              <a:t>所需的最大存储空间</a:t>
            </a:r>
            <a:r>
              <a:rPr kumimoji="1" lang="zh-CN" altLang="en-US" sz="3600" b="1" dirty="0">
                <a:effectLst>
                  <a:outerShdw blurRad="38100" dist="38100" dir="2700000" algn="tl">
                    <a:srgbClr val="000000">
                      <a:alpha val="43137"/>
                    </a:srgbClr>
                  </a:outerShdw>
                </a:effectLst>
                <a:latin typeface="华文仿宋" panose="02010600040101010101" charset="-122"/>
                <a:ea typeface="华文仿宋" panose="02010600040101010101" charset="-122"/>
              </a:rPr>
              <a:t>。两者都与问题的规模有关。</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1371600" y="811213"/>
            <a:ext cx="5825586" cy="3204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1"/>
              </a:buClr>
              <a:buSzPct val="100000"/>
            </a:pPr>
            <a:r>
              <a:rPr kumimoji="1" lang="zh-CN" altLang="en-US" sz="4400" b="1" dirty="0">
                <a:latin typeface="华文仿宋" panose="02010600040101010101" charset="-122"/>
                <a:ea typeface="华文仿宋" panose="02010600040101010101" charset="-122"/>
              </a:rPr>
              <a:t>算法效率的衡量方法：</a:t>
            </a:r>
          </a:p>
          <a:p>
            <a:pPr eaLnBrk="1" hangingPunct="1">
              <a:spcBef>
                <a:spcPct val="20000"/>
              </a:spcBef>
              <a:buClr>
                <a:schemeClr val="tx1"/>
              </a:buClr>
              <a:buSzPct val="100000"/>
            </a:pPr>
            <a:endParaRPr kumimoji="1" lang="zh-CN" altLang="en-US" sz="4400" b="1" dirty="0">
              <a:latin typeface="华文仿宋" panose="02010600040101010101" charset="-122"/>
              <a:ea typeface="华文仿宋" panose="02010600040101010101" charset="-122"/>
            </a:endParaRPr>
          </a:p>
          <a:p>
            <a:pPr eaLnBrk="1" hangingPunct="1">
              <a:spcBef>
                <a:spcPct val="20000"/>
              </a:spcBef>
              <a:buClr>
                <a:schemeClr val="accent1"/>
              </a:buClr>
              <a:buSzPct val="100000"/>
              <a:buFont typeface="Wingdings" panose="05000000000000000000" pitchFamily="2" charset="2"/>
              <a:buChar char="q"/>
            </a:pPr>
            <a:r>
              <a:rPr kumimoji="1" lang="zh-CN" altLang="en-US" sz="4400" b="1" dirty="0">
                <a:latin typeface="华文仿宋" panose="02010600040101010101" charset="-122"/>
                <a:ea typeface="华文仿宋" panose="02010600040101010101" charset="-122"/>
              </a:rPr>
              <a:t>	后期测试</a:t>
            </a:r>
          </a:p>
          <a:p>
            <a:pPr eaLnBrk="1" hangingPunct="1">
              <a:spcBef>
                <a:spcPct val="20000"/>
              </a:spcBef>
              <a:buClr>
                <a:schemeClr val="accent1"/>
              </a:buClr>
              <a:buSzPct val="100000"/>
              <a:buFont typeface="Wingdings" panose="05000000000000000000" pitchFamily="2" charset="2"/>
              <a:buChar char="q"/>
            </a:pPr>
            <a:r>
              <a:rPr kumimoji="1" lang="zh-CN" altLang="en-US" sz="4400" b="1" dirty="0">
                <a:latin typeface="华文仿宋" panose="02010600040101010101" charset="-122"/>
                <a:ea typeface="华文仿宋" panose="02010600040101010101" charset="-122"/>
              </a:rPr>
              <a:t>	事前估计</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8350" y="585788"/>
            <a:ext cx="7289800" cy="898996"/>
          </a:xfrm>
        </p:spPr>
        <p:txBody>
          <a:bodyPr anchor="b">
            <a:normAutofit/>
          </a:bodyPr>
          <a:lstStyle/>
          <a:p>
            <a:pPr defTabSz="457200"/>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课前问题</a:t>
            </a:r>
          </a:p>
        </p:txBody>
      </p:sp>
      <p:graphicFrame>
        <p:nvGraphicFramePr>
          <p:cNvPr id="3" name="图示 2">
            <a:extLst>
              <a:ext uri="{FF2B5EF4-FFF2-40B4-BE49-F238E27FC236}">
                <a16:creationId xmlns:a16="http://schemas.microsoft.com/office/drawing/2014/main" id="{2B881E8C-70A3-4DF6-89A8-710550B23548}"/>
              </a:ext>
            </a:extLst>
          </p:cNvPr>
          <p:cNvGraphicFramePr/>
          <p:nvPr>
            <p:extLst>
              <p:ext uri="{D42A27DB-BD31-4B8C-83A1-F6EECF244321}">
                <p14:modId xmlns:p14="http://schemas.microsoft.com/office/powerpoint/2010/main" val="3836783992"/>
              </p:ext>
            </p:extLst>
          </p:nvPr>
        </p:nvGraphicFramePr>
        <p:xfrm>
          <a:off x="1365249" y="1988840"/>
          <a:ext cx="6591127"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ChangeArrowheads="1"/>
          </p:cNvSpPr>
          <p:nvPr/>
        </p:nvSpPr>
        <p:spPr bwMode="auto">
          <a:xfrm>
            <a:off x="571500" y="914400"/>
            <a:ext cx="4343400" cy="685800"/>
          </a:xfrm>
          <a:prstGeom prst="rect">
            <a:avLst/>
          </a:prstGeom>
          <a:noFill/>
          <a:ln w="9525">
            <a:noFill/>
            <a:miter lim="800000"/>
          </a:ln>
          <a:effectLst/>
        </p:spPr>
        <p:txBody>
          <a:bodyPr lIns="113731" tIns="56866" rIns="113731" bIns="56866" anchor="ctr"/>
          <a:lstStyle/>
          <a:p>
            <a:pPr algn="ctr" defTabSz="916305" eaLnBrk="1" fontAlgn="auto" hangingPunct="1">
              <a:spcBef>
                <a:spcPts val="0"/>
              </a:spcBef>
              <a:spcAft>
                <a:spcPts val="0"/>
              </a:spcAft>
              <a:defRPr/>
            </a:pPr>
            <a:r>
              <a:rPr lang="zh-CN" altLang="en-US" sz="3700" b="1" dirty="0">
                <a:solidFill>
                  <a:srgbClr val="CC0000"/>
                </a:solidFill>
                <a:effectLst>
                  <a:outerShdw blurRad="38100" dist="38100" dir="2700000" algn="tl">
                    <a:srgbClr val="C0C0C0"/>
                  </a:outerShdw>
                </a:effectLst>
                <a:highlight>
                  <a:srgbClr val="FFFFCC"/>
                </a:highlight>
                <a:latin typeface="+mn-ea"/>
              </a:rPr>
              <a:t>算法的后期测试</a:t>
            </a:r>
            <a:endParaRPr lang="en-US" altLang="zh-CN" sz="4800" b="1" dirty="0">
              <a:solidFill>
                <a:schemeClr val="tx2"/>
              </a:solidFill>
              <a:effectLst>
                <a:outerShdw blurRad="38100" dist="38100" dir="2700000" algn="tl">
                  <a:srgbClr val="C0C0C0"/>
                </a:outerShdw>
              </a:effectLst>
              <a:highlight>
                <a:srgbClr val="FFFFCC"/>
              </a:highlight>
              <a:latin typeface="+mn-ea"/>
            </a:endParaRPr>
          </a:p>
        </p:txBody>
      </p:sp>
      <p:sp>
        <p:nvSpPr>
          <p:cNvPr id="361475" name="Rectangle 3"/>
          <p:cNvSpPr>
            <a:spLocks noChangeArrowheads="1"/>
          </p:cNvSpPr>
          <p:nvPr/>
        </p:nvSpPr>
        <p:spPr bwMode="auto">
          <a:xfrm>
            <a:off x="1790700" y="1981200"/>
            <a:ext cx="6096000" cy="33528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600" b="1" dirty="0">
                <a:effectLst>
                  <a:outerShdw blurRad="38100" dist="38100" dir="2700000" algn="tl">
                    <a:srgbClr val="C0C0C0"/>
                  </a:outerShdw>
                </a:effectLst>
                <a:latin typeface="+mn-ea"/>
              </a:rPr>
              <a:t>在算法中的某些部位插装时间函数</a:t>
            </a:r>
            <a:r>
              <a:rPr lang="zh-CN" altLang="en-US" sz="4100" b="1" dirty="0">
                <a:latin typeface="+mn-ea"/>
              </a:rPr>
              <a:t> </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4100" b="1" dirty="0">
                <a:latin typeface="+mn-ea"/>
              </a:rPr>
              <a:t>    </a:t>
            </a:r>
            <a:r>
              <a:rPr lang="en-US" altLang="zh-CN" sz="4100" b="1" i="1" dirty="0">
                <a:solidFill>
                  <a:srgbClr val="FF0000"/>
                </a:solidFill>
                <a:latin typeface="+mn-ea"/>
              </a:rPr>
              <a:t>time </a:t>
            </a:r>
            <a:r>
              <a:rPr lang="en-US" altLang="zh-CN" sz="4100" b="1" dirty="0">
                <a:solidFill>
                  <a:srgbClr val="FF0000"/>
                </a:solidFill>
                <a:latin typeface="+mn-ea"/>
              </a:rPr>
              <a:t>( )</a:t>
            </a: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600" b="1" dirty="0">
                <a:effectLst>
                  <a:outerShdw blurRad="38100" dist="38100" dir="2700000" algn="tl">
                    <a:srgbClr val="C0C0C0"/>
                  </a:outerShdw>
                </a:effectLst>
                <a:latin typeface="+mn-ea"/>
              </a:rPr>
              <a:t>测定算法完成某一功能所花费的具体时间</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ChangeArrowheads="1"/>
          </p:cNvSpPr>
          <p:nvPr/>
        </p:nvSpPr>
        <p:spPr bwMode="auto">
          <a:xfrm>
            <a:off x="914400" y="704850"/>
            <a:ext cx="4648200" cy="914400"/>
          </a:xfrm>
          <a:prstGeom prst="rect">
            <a:avLst/>
          </a:prstGeom>
          <a:noFill/>
          <a:ln w="9525">
            <a:noFill/>
            <a:miter lim="800000"/>
          </a:ln>
          <a:effectLst/>
        </p:spPr>
        <p:txBody>
          <a:bodyPr lIns="113731" tIns="56866" rIns="113731" bIns="56866" anchor="ctr"/>
          <a:lstStyle/>
          <a:p>
            <a:pPr defTabSz="916305" eaLnBrk="1" fontAlgn="auto" hangingPunct="1">
              <a:spcBef>
                <a:spcPts val="0"/>
              </a:spcBef>
              <a:spcAft>
                <a:spcPts val="0"/>
              </a:spcAft>
              <a:defRPr/>
            </a:pPr>
            <a:r>
              <a:rPr lang="zh-CN" altLang="en-US" sz="3700" b="1" dirty="0">
                <a:solidFill>
                  <a:srgbClr val="CC0000"/>
                </a:solidFill>
                <a:effectLst>
                  <a:outerShdw blurRad="38100" dist="38100" dir="2700000" algn="tl">
                    <a:srgbClr val="C0C0C0"/>
                  </a:outerShdw>
                </a:effectLst>
                <a:highlight>
                  <a:srgbClr val="FFFFCC"/>
                </a:highlight>
                <a:latin typeface="+mn-ea"/>
              </a:rPr>
              <a:t>算法的事前估计</a:t>
            </a:r>
            <a:endParaRPr lang="zh-CN" altLang="en-US" sz="4800" b="1" dirty="0">
              <a:solidFill>
                <a:schemeClr val="tx2"/>
              </a:solidFill>
              <a:effectLst>
                <a:outerShdw blurRad="38100" dist="38100" dir="2700000" algn="tl">
                  <a:srgbClr val="C0C0C0"/>
                </a:outerShdw>
              </a:effectLst>
              <a:highlight>
                <a:srgbClr val="FFFFCC"/>
              </a:highlight>
              <a:latin typeface="+mn-ea"/>
            </a:endParaRPr>
          </a:p>
        </p:txBody>
      </p:sp>
      <p:sp>
        <p:nvSpPr>
          <p:cNvPr id="362499" name="Rectangle 3"/>
          <p:cNvSpPr>
            <a:spLocks noChangeArrowheads="1"/>
          </p:cNvSpPr>
          <p:nvPr/>
        </p:nvSpPr>
        <p:spPr bwMode="auto">
          <a:xfrm>
            <a:off x="1219200" y="1847850"/>
            <a:ext cx="7169150" cy="4724400"/>
          </a:xfrm>
          <a:prstGeom prst="rect">
            <a:avLst/>
          </a:prstGeom>
          <a:noFill/>
          <a:ln w="9525">
            <a:noFill/>
            <a:miter lim="800000"/>
          </a:ln>
          <a:effectLst/>
        </p:spPr>
        <p:txBody>
          <a:bodyPr lIns="113731" tIns="56866" rIns="113731" bIns="56866"/>
          <a:lstStyle>
            <a:lvl1pPr marL="342900" indent="-342900" defTabSz="916305">
              <a:defRPr>
                <a:solidFill>
                  <a:schemeClr val="tx1"/>
                </a:solidFill>
                <a:latin typeface="Arial" panose="020B0604020202020204" pitchFamily="34" charset="0"/>
              </a:defRPr>
            </a:lvl1pPr>
            <a:lvl2pPr marL="744855" indent="-287655" defTabSz="916305">
              <a:defRPr>
                <a:solidFill>
                  <a:schemeClr val="tx1"/>
                </a:solidFill>
                <a:latin typeface="Arial" panose="020B0604020202020204" pitchFamily="34" charset="0"/>
              </a:defRPr>
            </a:lvl2pPr>
            <a:lvl3pPr marL="1143000" indent="-228600" defTabSz="916305">
              <a:defRPr>
                <a:solidFill>
                  <a:schemeClr val="tx1"/>
                </a:solidFill>
                <a:latin typeface="Arial" panose="020B0604020202020204" pitchFamily="34" charset="0"/>
              </a:defRPr>
            </a:lvl3pPr>
            <a:lvl4pPr marL="1600200" indent="-228600" defTabSz="916305">
              <a:defRPr>
                <a:solidFill>
                  <a:schemeClr val="tx1"/>
                </a:solidFill>
                <a:latin typeface="Arial" panose="020B0604020202020204" pitchFamily="34" charset="0"/>
              </a:defRPr>
            </a:lvl4pPr>
            <a:lvl5pPr marL="2057400" indent="-228600" defTabSz="916305">
              <a:defRPr>
                <a:solidFill>
                  <a:schemeClr val="tx1"/>
                </a:solidFill>
                <a:latin typeface="Arial" panose="020B0604020202020204" pitchFamily="34" charset="0"/>
              </a:defRPr>
            </a:lvl5pPr>
            <a:lvl6pPr marL="2514600" indent="-228600" defTabSz="916305" eaLnBrk="0" fontAlgn="base" hangingPunct="0">
              <a:spcBef>
                <a:spcPct val="0"/>
              </a:spcBef>
              <a:spcAft>
                <a:spcPct val="0"/>
              </a:spcAft>
              <a:defRPr>
                <a:solidFill>
                  <a:schemeClr val="tx1"/>
                </a:solidFill>
                <a:latin typeface="Arial" panose="020B0604020202020204" pitchFamily="34" charset="0"/>
              </a:defRPr>
            </a:lvl6pPr>
            <a:lvl7pPr marL="2971800" indent="-228600" defTabSz="916305" eaLnBrk="0" fontAlgn="base" hangingPunct="0">
              <a:spcBef>
                <a:spcPct val="0"/>
              </a:spcBef>
              <a:spcAft>
                <a:spcPct val="0"/>
              </a:spcAft>
              <a:defRPr>
                <a:solidFill>
                  <a:schemeClr val="tx1"/>
                </a:solidFill>
                <a:latin typeface="Arial" panose="020B0604020202020204" pitchFamily="34" charset="0"/>
              </a:defRPr>
            </a:lvl7pPr>
            <a:lvl8pPr marL="3429000" indent="-228600" defTabSz="916305" eaLnBrk="0" fontAlgn="base" hangingPunct="0">
              <a:spcBef>
                <a:spcPct val="0"/>
              </a:spcBef>
              <a:spcAft>
                <a:spcPct val="0"/>
              </a:spcAft>
              <a:defRPr>
                <a:solidFill>
                  <a:schemeClr val="tx1"/>
                </a:solidFill>
                <a:latin typeface="Arial" panose="020B0604020202020204" pitchFamily="34" charset="0"/>
              </a:defRPr>
            </a:lvl8pPr>
            <a:lvl9pPr marL="3886200" indent="-228600" defTabSz="916305"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lnSpc>
                <a:spcPct val="110000"/>
              </a:lnSpc>
              <a:spcBef>
                <a:spcPct val="20000"/>
              </a:spcBef>
              <a:spcAft>
                <a:spcPts val="0"/>
              </a:spcAft>
              <a:buClr>
                <a:srgbClr val="00CC00"/>
              </a:buClr>
              <a:buSzPct val="60000"/>
              <a:buFont typeface="Wingdings" panose="05000000000000000000" pitchFamily="2" charset="2"/>
              <a:buChar char="l"/>
              <a:defRPr/>
            </a:pPr>
            <a:r>
              <a:rPr lang="zh-CN" altLang="en-US" sz="3600" b="1" dirty="0">
                <a:effectLst>
                  <a:outerShdw blurRad="38100" dist="38100" dir="2700000" algn="tl">
                    <a:srgbClr val="C0C0C0"/>
                  </a:outerShdw>
                </a:effectLst>
                <a:latin typeface="+mn-ea"/>
              </a:rPr>
              <a:t>算法的复杂性度量属于事前估计</a:t>
            </a:r>
            <a:r>
              <a:rPr lang="en-US" altLang="zh-CN" sz="3600" b="1" dirty="0">
                <a:effectLst>
                  <a:outerShdw blurRad="38100" dist="38100" dir="2700000" algn="tl">
                    <a:srgbClr val="C0C0C0"/>
                  </a:outerShdw>
                </a:effectLst>
                <a:latin typeface="+mn-ea"/>
              </a:rPr>
              <a:t> </a:t>
            </a:r>
          </a:p>
          <a:p>
            <a:pPr lvl="1" eaLnBrk="1" fontAlgn="auto" hangingPunct="1">
              <a:lnSpc>
                <a:spcPct val="110000"/>
              </a:lnSpc>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mn-ea"/>
              </a:rPr>
              <a:t>空间复杂度</a:t>
            </a:r>
          </a:p>
          <a:p>
            <a:pPr lvl="2" eaLnBrk="1" fontAlgn="auto" hangingPunct="1">
              <a:lnSpc>
                <a:spcPct val="110000"/>
              </a:lnSpc>
              <a:spcBef>
                <a:spcPct val="20000"/>
              </a:spcBef>
              <a:spcAft>
                <a:spcPts val="0"/>
              </a:spcAft>
              <a:buClr>
                <a:srgbClr val="00CC00"/>
              </a:buClr>
              <a:buSzPct val="100000"/>
              <a:defRPr/>
            </a:pPr>
            <a:r>
              <a:rPr lang="en-US" altLang="zh-CN" sz="3200" b="1" dirty="0">
                <a:effectLst>
                  <a:outerShdw blurRad="38100" dist="38100" dir="2700000" algn="tl">
                    <a:srgbClr val="C0C0C0"/>
                  </a:outerShdw>
                </a:effectLst>
                <a:latin typeface="+mn-ea"/>
              </a:rPr>
              <a:t> </a:t>
            </a:r>
            <a:r>
              <a:rPr lang="zh-CN" altLang="en-US" sz="3200" b="1" dirty="0">
                <a:solidFill>
                  <a:srgbClr val="0000CC"/>
                </a:solidFill>
                <a:effectLst>
                  <a:outerShdw blurRad="38100" dist="38100" dir="2700000" algn="tl">
                    <a:srgbClr val="C0C0C0"/>
                  </a:outerShdw>
                </a:effectLst>
                <a:latin typeface="+mn-ea"/>
              </a:rPr>
              <a:t>算法执行时所占用的存储空间</a:t>
            </a:r>
            <a:endParaRPr lang="en-US" altLang="zh-CN" sz="3200" b="1" dirty="0">
              <a:solidFill>
                <a:srgbClr val="0000CC"/>
              </a:solidFill>
              <a:effectLst>
                <a:outerShdw blurRad="38100" dist="38100" dir="2700000" algn="tl">
                  <a:srgbClr val="C0C0C0"/>
                </a:outerShdw>
              </a:effectLst>
              <a:latin typeface="+mn-ea"/>
            </a:endParaRPr>
          </a:p>
          <a:p>
            <a:pPr lvl="1" eaLnBrk="1" fontAlgn="auto" hangingPunct="1">
              <a:lnSpc>
                <a:spcPct val="110000"/>
              </a:lnSpc>
              <a:spcBef>
                <a:spcPct val="20000"/>
              </a:spcBef>
              <a:spcAft>
                <a:spcPts val="0"/>
              </a:spcAft>
              <a:buClr>
                <a:srgbClr val="00CC00"/>
              </a:buClr>
              <a:buSzPct val="100000"/>
              <a:buFontTx/>
              <a:buChar char="–"/>
              <a:defRPr/>
            </a:pPr>
            <a:r>
              <a:rPr lang="zh-CN" altLang="en-US" sz="3600" b="1" dirty="0">
                <a:effectLst>
                  <a:outerShdw blurRad="38100" dist="38100" dir="2700000" algn="tl">
                    <a:srgbClr val="C0C0C0"/>
                  </a:outerShdw>
                </a:effectLst>
                <a:latin typeface="+mn-ea"/>
              </a:rPr>
              <a:t> 时间复杂度</a:t>
            </a:r>
          </a:p>
          <a:p>
            <a:pPr lvl="2" eaLnBrk="1" fontAlgn="auto" hangingPunct="1">
              <a:lnSpc>
                <a:spcPct val="110000"/>
              </a:lnSpc>
              <a:spcBef>
                <a:spcPct val="20000"/>
              </a:spcBef>
              <a:spcAft>
                <a:spcPts val="0"/>
              </a:spcAft>
              <a:buClr>
                <a:srgbClr val="00CC00"/>
              </a:buClr>
              <a:buSzPct val="100000"/>
              <a:defRPr/>
            </a:pPr>
            <a:r>
              <a:rPr lang="zh-CN" altLang="en-US" sz="3200" b="1" dirty="0">
                <a:solidFill>
                  <a:srgbClr val="0000CC"/>
                </a:solidFill>
                <a:effectLst>
                  <a:outerShdw blurRad="38100" dist="38100" dir="2700000" algn="tl">
                    <a:srgbClr val="C0C0C0"/>
                  </a:outerShdw>
                </a:effectLst>
                <a:latin typeface="+mn-ea"/>
              </a:rPr>
              <a:t> 算法执行时所耗费的时间</a:t>
            </a:r>
            <a:endParaRPr lang="en-US" altLang="zh-CN" sz="3200" b="1" dirty="0">
              <a:solidFill>
                <a:srgbClr val="0000CC"/>
              </a:solidFill>
              <a:effectLst>
                <a:outerShdw blurRad="38100" dist="38100" dir="2700000" algn="tl">
                  <a:srgbClr val="C0C0C0"/>
                </a:outerShdw>
              </a:effectLst>
              <a:latin typeface="+mn-ea"/>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ChangeArrowheads="1"/>
          </p:cNvSpPr>
          <p:nvPr/>
        </p:nvSpPr>
        <p:spPr bwMode="auto">
          <a:xfrm>
            <a:off x="503238" y="1285875"/>
            <a:ext cx="8172450" cy="2519363"/>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编译时间</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6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运行时间</a:t>
            </a:r>
          </a:p>
        </p:txBody>
      </p:sp>
      <p:sp>
        <p:nvSpPr>
          <p:cNvPr id="391171" name="Rectangle 3"/>
          <p:cNvSpPr>
            <a:spLocks noChangeArrowheads="1"/>
          </p:cNvSpPr>
          <p:nvPr/>
        </p:nvSpPr>
        <p:spPr bwMode="auto">
          <a:xfrm>
            <a:off x="468313" y="222250"/>
            <a:ext cx="3213100" cy="740659"/>
          </a:xfrm>
          <a:prstGeom prst="rect">
            <a:avLst/>
          </a:prstGeom>
          <a:noFill/>
          <a:ln w="12700">
            <a:noFill/>
            <a:miter lim="800000"/>
          </a:ln>
          <a:effectLst/>
        </p:spPr>
        <p:txBody>
          <a:bodyPr lIns="90623" tIns="44517" rIns="90623" bIns="44517">
            <a:spAutoFit/>
          </a:bodyPr>
          <a:lstStyle/>
          <a:p>
            <a:pPr eaLnBrk="1" fontAlgn="auto" hangingPunct="1">
              <a:lnSpc>
                <a:spcPct val="110000"/>
              </a:lnSpc>
              <a:spcBef>
                <a:spcPct val="20000"/>
              </a:spcBef>
              <a:spcAft>
                <a:spcPts val="0"/>
              </a:spcAft>
              <a:buClr>
                <a:srgbClr val="00CC00"/>
              </a:buClr>
              <a:buSzPct val="100000"/>
              <a:defRPr/>
            </a:pPr>
            <a:r>
              <a:rPr lang="zh-CN" altLang="en-US" sz="4000" b="1">
                <a:effectLst>
                  <a:outerShdw blurRad="38100" dist="38100" dir="2700000" algn="tl">
                    <a:srgbClr val="C0C0C0"/>
                  </a:outerShdw>
                </a:effectLst>
                <a:latin typeface="华文仿宋" panose="02010600040101010101" charset="-122"/>
                <a:ea typeface="华文仿宋" panose="02010600040101010101" charset="-122"/>
              </a:rPr>
              <a:t>时间复杂度</a:t>
            </a:r>
          </a:p>
        </p:txBody>
      </p:sp>
      <p:sp>
        <p:nvSpPr>
          <p:cNvPr id="391172" name="Rectangle 4"/>
          <p:cNvSpPr>
            <a:spLocks noChangeArrowheads="1"/>
          </p:cNvSpPr>
          <p:nvPr/>
        </p:nvSpPr>
        <p:spPr bwMode="auto">
          <a:xfrm>
            <a:off x="500063" y="4027488"/>
            <a:ext cx="8358187" cy="951678"/>
          </a:xfrm>
          <a:prstGeom prst="rect">
            <a:avLst/>
          </a:prstGeom>
          <a:solidFill>
            <a:srgbClr val="FCDCB2"/>
          </a:solidFill>
          <a:ln w="12700">
            <a:noFill/>
            <a:miter lim="800000"/>
          </a:ln>
          <a:effectLst>
            <a:outerShdw blurRad="50800" dist="38100" dir="2700000" algn="tl" rotWithShape="0">
              <a:prstClr val="black">
                <a:alpha val="40000"/>
              </a:prstClr>
            </a:outerShdw>
          </a:effectLst>
        </p:spPr>
        <p:txBody>
          <a:bodyPr lIns="90623" tIns="44517" rIns="90623" bIns="44517">
            <a:spAutoFit/>
          </a:bodyPr>
          <a:lstStyle/>
          <a:p>
            <a:pPr marL="457200" indent="-457200" defTabSz="916305" eaLnBrk="1" fontAlgn="auto" hangingPunct="1">
              <a:spcBef>
                <a:spcPct val="20000"/>
              </a:spcBef>
              <a:spcAft>
                <a:spcPts val="0"/>
              </a:spcAft>
              <a:buClr>
                <a:schemeClr val="accent1"/>
              </a:buClr>
              <a:buSzPct val="100000"/>
              <a:buFont typeface="Wingdings" panose="05000000000000000000" pitchFamily="2" charset="2"/>
              <a:buChar char="Ø"/>
              <a:defRPr/>
            </a:pP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程序（算法）的时间复杂度和</a:t>
            </a:r>
            <a:r>
              <a:rPr lang="zh-CN" altLang="en-US" sz="2800" b="1" dirty="0">
                <a:solidFill>
                  <a:srgbClr val="C00000"/>
                </a:solidFill>
                <a:effectLst>
                  <a:outerShdw blurRad="38100" dist="38100" dir="2700000" algn="tl">
                    <a:srgbClr val="C0C0C0"/>
                  </a:outerShdw>
                </a:effectLst>
                <a:latin typeface="华文仿宋" panose="02010600040101010101" charset="-122"/>
                <a:ea typeface="华文仿宋" panose="02010600040101010101" charset="-122"/>
              </a:rPr>
              <a:t>编译时间</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无关，只和</a:t>
            </a:r>
            <a:r>
              <a:rPr lang="zh-CN" altLang="en-US" sz="2800" b="1" dirty="0">
                <a:solidFill>
                  <a:srgbClr val="C00000"/>
                </a:solidFill>
                <a:effectLst>
                  <a:outerShdw blurRad="38100" dist="38100" dir="2700000" algn="tl">
                    <a:srgbClr val="C0C0C0"/>
                  </a:outerShdw>
                </a:effectLst>
                <a:latin typeface="华文仿宋" panose="02010600040101010101" charset="-122"/>
                <a:ea typeface="华文仿宋" panose="02010600040101010101" charset="-122"/>
              </a:rPr>
              <a:t>运行时间</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有关。</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5" name="Rectangle 3"/>
          <p:cNvSpPr>
            <a:spLocks noChangeArrowheads="1"/>
          </p:cNvSpPr>
          <p:nvPr/>
        </p:nvSpPr>
        <p:spPr bwMode="auto">
          <a:xfrm>
            <a:off x="827584" y="2398441"/>
            <a:ext cx="8032968" cy="2599943"/>
          </a:xfrm>
          <a:prstGeom prst="rect">
            <a:avLst/>
          </a:prstGeom>
          <a:noFill/>
          <a:ln w="9525">
            <a:noFill/>
            <a:miter lim="800000"/>
          </a:ln>
          <a:effectLst/>
        </p:spPr>
        <p:txBody>
          <a:bodyPr wrap="none">
            <a:spAutoFit/>
          </a:bodyPr>
          <a:lstStyle/>
          <a:p>
            <a:pPr eaLnBrk="1" fontAlgn="auto" hangingPunct="1">
              <a:lnSpc>
                <a:spcPct val="105000"/>
              </a:lnSpc>
              <a:spcBef>
                <a:spcPts val="0"/>
              </a:spcBef>
              <a:spcAft>
                <a:spcPts val="0"/>
              </a:spcAft>
              <a:buClr>
                <a:srgbClr val="FF6600"/>
              </a:buClr>
              <a:defRPr/>
            </a:pP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什么是程序步？</a:t>
            </a:r>
            <a:endParaRPr lang="en-US" altLang="zh-CN"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lnSpc>
                <a:spcPct val="105000"/>
              </a:lnSpc>
              <a:spcBef>
                <a:spcPts val="0"/>
              </a:spcBef>
              <a:spcAft>
                <a:spcPts val="0"/>
              </a:spcAft>
              <a:buClr>
                <a:srgbClr val="FF6600"/>
              </a:buClr>
              <a:defRPr/>
            </a:pPr>
            <a:r>
              <a:rPr lang="en-US" altLang="zh-CN"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	——</a:t>
            </a: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语法（义）上有意义的一段指令</a:t>
            </a:r>
            <a:endParaRPr lang="en-US" altLang="zh-CN" sz="3600" b="1" u="sng" dirty="0">
              <a:solidFill>
                <a:srgbClr val="CC0000"/>
              </a:solidFill>
              <a:effectLst>
                <a:outerShdw blurRad="38100" dist="38100" dir="2700000" algn="tl">
                  <a:srgbClr val="C0C0C0"/>
                </a:outerShdw>
              </a:effectLst>
              <a:latin typeface="+mn-ea"/>
            </a:endParaRPr>
          </a:p>
          <a:p>
            <a:pPr marL="571500" indent="-571500" eaLnBrk="1" fontAlgn="auto" hangingPunct="1">
              <a:lnSpc>
                <a:spcPct val="105000"/>
              </a:lnSpc>
              <a:spcBef>
                <a:spcPts val="0"/>
              </a:spcBef>
              <a:spcAft>
                <a:spcPts val="0"/>
              </a:spcAft>
              <a:buClr>
                <a:srgbClr val="FF6600"/>
              </a:buClr>
              <a:buFont typeface="Arial" panose="020B0604020202020204" pitchFamily="34" charset="0"/>
              <a:buChar char="•"/>
              <a:defRPr/>
            </a:pP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注释</a:t>
            </a:r>
            <a:r>
              <a:rPr lang="en-US" altLang="zh-CN"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a:t>
            </a: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声明语句</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：程序步数为0</a:t>
            </a:r>
            <a:endParaRPr lang="en-US" altLang="zh-CN" sz="2800" b="1" dirty="0">
              <a:effectLst>
                <a:outerShdw blurRad="38100" dist="38100" dir="2700000" algn="tl">
                  <a:srgbClr val="C0C0C0"/>
                </a:outerShdw>
              </a:effectLst>
              <a:latin typeface="华文仿宋" panose="02010600040101010101" charset="-122"/>
              <a:ea typeface="华文仿宋" panose="02010600040101010101" charset="-122"/>
            </a:endParaRPr>
          </a:p>
          <a:p>
            <a:pPr marL="571500" indent="-571500" eaLnBrk="1" fontAlgn="auto" hangingPunct="1">
              <a:lnSpc>
                <a:spcPct val="105000"/>
              </a:lnSpc>
              <a:spcBef>
                <a:spcPts val="0"/>
              </a:spcBef>
              <a:spcAft>
                <a:spcPts val="0"/>
              </a:spcAft>
              <a:buClr>
                <a:srgbClr val="FF6600"/>
              </a:buClr>
              <a:buFont typeface="Arial" panose="020B0604020202020204" pitchFamily="34" charset="0"/>
              <a:buChar char="•"/>
              <a:defRPr/>
            </a:pP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赋值语句</a:t>
            </a:r>
            <a:r>
              <a:rPr lang="en-US" altLang="zh-CN"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a:t>
            </a: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表达式计算</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：程序步为</a:t>
            </a:r>
            <a:r>
              <a:rPr lang="en-US" altLang="zh-CN" sz="2800" b="1" dirty="0">
                <a:effectLst>
                  <a:outerShdw blurRad="38100" dist="38100" dir="2700000" algn="tl">
                    <a:srgbClr val="C0C0C0"/>
                  </a:outerShdw>
                </a:effectLst>
                <a:latin typeface="华文仿宋" panose="02010600040101010101" charset="-122"/>
                <a:ea typeface="华文仿宋" panose="02010600040101010101" charset="-122"/>
              </a:rPr>
              <a:t>1</a:t>
            </a:r>
          </a:p>
          <a:p>
            <a:pPr marL="571500" indent="-571500" eaLnBrk="1" fontAlgn="auto" hangingPunct="1">
              <a:lnSpc>
                <a:spcPct val="105000"/>
              </a:lnSpc>
              <a:spcBef>
                <a:spcPts val="0"/>
              </a:spcBef>
              <a:spcAft>
                <a:spcPts val="0"/>
              </a:spcAft>
              <a:buClr>
                <a:srgbClr val="FF6600"/>
              </a:buClr>
              <a:buFont typeface="Arial" panose="020B0604020202020204" pitchFamily="34" charset="0"/>
              <a:buChar char="•"/>
              <a:defRPr/>
            </a:pPr>
            <a:r>
              <a:rPr lang="zh-CN" altLang="en-US" sz="28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循环控制语句</a:t>
            </a:r>
            <a:r>
              <a:rPr lang="en-US" altLang="zh-CN" sz="2800" b="1" dirty="0">
                <a:effectLst>
                  <a:outerShdw blurRad="38100" dist="38100" dir="2700000" algn="tl">
                    <a:srgbClr val="C0C0C0"/>
                  </a:outerShdw>
                </a:effectLst>
                <a:latin typeface="华文仿宋" panose="02010600040101010101" charset="-122"/>
                <a:ea typeface="华文仿宋" panose="02010600040101010101" charset="-122"/>
              </a:rPr>
              <a:t>: </a:t>
            </a:r>
            <a:r>
              <a:rPr lang="zh-CN" altLang="en-US" sz="2800" b="1" dirty="0">
                <a:effectLst>
                  <a:outerShdw blurRad="38100" dist="38100" dir="2700000" algn="tl">
                    <a:srgbClr val="C0C0C0"/>
                  </a:outerShdw>
                </a:effectLst>
                <a:latin typeface="华文仿宋" panose="02010600040101010101" charset="-122"/>
                <a:ea typeface="华文仿宋" panose="02010600040101010101" charset="-122"/>
              </a:rPr>
              <a:t>每次执行的程序步数为1</a:t>
            </a:r>
            <a:endParaRPr lang="zh-CN" altLang="en-US" sz="2800" b="1" dirty="0">
              <a:effectLst>
                <a:outerShdw blurRad="38100" dist="38100" dir="2700000" algn="tl">
                  <a:srgbClr val="C0C0C0"/>
                </a:outerShdw>
              </a:effectLst>
              <a:latin typeface="+mn-ea"/>
            </a:endParaRPr>
          </a:p>
        </p:txBody>
      </p:sp>
      <p:sp>
        <p:nvSpPr>
          <p:cNvPr id="2" name="矩形 1">
            <a:extLst>
              <a:ext uri="{FF2B5EF4-FFF2-40B4-BE49-F238E27FC236}">
                <a16:creationId xmlns:a16="http://schemas.microsoft.com/office/drawing/2014/main" id="{1BDCDD48-83EE-4108-8531-224FC258F5D6}"/>
              </a:ext>
            </a:extLst>
          </p:cNvPr>
          <p:cNvSpPr/>
          <p:nvPr/>
        </p:nvSpPr>
        <p:spPr>
          <a:xfrm>
            <a:off x="683568" y="620688"/>
            <a:ext cx="7446393" cy="1238929"/>
          </a:xfrm>
          <a:prstGeom prst="rect">
            <a:avLst/>
          </a:prstGeom>
        </p:spPr>
        <p:txBody>
          <a:bodyPr wrap="square">
            <a:spAutoFit/>
          </a:bodyPr>
          <a:lstStyle/>
          <a:p>
            <a:pPr marL="571500" indent="-571500" eaLnBrk="1" fontAlgn="auto" hangingPunct="1">
              <a:lnSpc>
                <a:spcPct val="105000"/>
              </a:lnSpc>
              <a:spcBef>
                <a:spcPts val="0"/>
              </a:spcBef>
              <a:spcAft>
                <a:spcPts val="0"/>
              </a:spcAft>
              <a:buClr>
                <a:srgbClr val="FF6600"/>
              </a:buClr>
              <a:buSzPct val="50000"/>
              <a:buFont typeface="Wingdings" panose="05000000000000000000" pitchFamily="2" charset="2"/>
              <a:buChar char="n"/>
              <a:defRPr/>
            </a:pPr>
            <a:r>
              <a:rPr lang="zh-CN" altLang="en-US" sz="3600" b="1" dirty="0">
                <a:solidFill>
                  <a:srgbClr val="0000FF"/>
                </a:solidFill>
                <a:effectLst>
                  <a:outerShdw blurRad="38100" dist="38100" dir="2700000" algn="tl">
                    <a:srgbClr val="C0C0C0"/>
                  </a:outerShdw>
                </a:effectLst>
                <a:latin typeface="华文仿宋" panose="02010600040101010101" charset="-122"/>
                <a:ea typeface="华文仿宋" panose="02010600040101010101" charset="-122"/>
              </a:rPr>
              <a:t>可以用程序步的方式来衡量一个程序的执行时间</a:t>
            </a:r>
            <a:endParaRPr lang="en-US" altLang="zh-CN" sz="3600" b="1" u="sng" dirty="0">
              <a:solidFill>
                <a:srgbClr val="CC0000"/>
              </a:solidFill>
              <a:effectLst>
                <a:outerShdw blurRad="38100" dist="38100" dir="2700000" algn="tl">
                  <a:srgbClr val="C0C0C0"/>
                </a:outerShdw>
              </a:effectLst>
              <a:latin typeface="+mn-ea"/>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Text Box 2"/>
          <p:cNvSpPr txBox="1">
            <a:spLocks noChangeArrowheads="1"/>
          </p:cNvSpPr>
          <p:nvPr/>
        </p:nvSpPr>
        <p:spPr bwMode="auto">
          <a:xfrm>
            <a:off x="152400" y="357188"/>
            <a:ext cx="8839200" cy="6219567"/>
          </a:xfrm>
          <a:prstGeom prst="rect">
            <a:avLst/>
          </a:prstGeom>
          <a:noFill/>
          <a:ln w="9525">
            <a:noFill/>
            <a:miter lim="800000"/>
          </a:ln>
          <a:effectLst/>
        </p:spPr>
        <p:txBody>
          <a:bodyPr lIns="112947" tIns="56473" rIns="112947" bIns="56473">
            <a:spAutoFit/>
          </a:bodyPr>
          <a:lstStyle/>
          <a:p>
            <a:pPr defTabSz="1129030" eaLnBrk="1" fontAlgn="auto" hangingPunct="1">
              <a:lnSpc>
                <a:spcPts val="3400"/>
              </a:lnSpc>
              <a:spcBef>
                <a:spcPts val="0"/>
              </a:spcBef>
              <a:spcAft>
                <a:spcPts val="0"/>
              </a:spcAft>
              <a:defRPr/>
            </a:pPr>
            <a:r>
              <a:rPr lang="zh-CN" altLang="en-US" sz="3200" dirty="0">
                <a:latin typeface="Times New Roman" panose="02020603050405020304" charset="0"/>
                <a:cs typeface="Times New Roman" panose="02020603050405020304" charset="0"/>
              </a:rPr>
              <a:t>  </a:t>
            </a:r>
            <a:r>
              <a:rPr lang="zh-CN" altLang="en-US" sz="3200" b="1" u="sng" dirty="0">
                <a:solidFill>
                  <a:srgbClr val="008080"/>
                </a:solidFill>
                <a:effectLst>
                  <a:outerShdw blurRad="38100" dist="38100" dir="2700000" algn="tl">
                    <a:srgbClr val="C0C0C0"/>
                  </a:outerShdw>
                </a:effectLst>
                <a:latin typeface="Times New Roman" panose="02020603050405020304" charset="0"/>
                <a:cs typeface="Times New Roman" panose="02020603050405020304" charset="0"/>
              </a:rPr>
              <a:t>在求累加和程序中加入计数全局变量</a:t>
            </a:r>
            <a:r>
              <a:rPr lang="en-US" altLang="zh-CN" sz="3200" b="1" i="1" u="sng" dirty="0">
                <a:solidFill>
                  <a:srgbClr val="008080"/>
                </a:solidFill>
                <a:effectLst>
                  <a:outerShdw blurRad="38100" dist="38100" dir="2700000" algn="tl">
                    <a:srgbClr val="C0C0C0"/>
                  </a:outerShdw>
                </a:effectLst>
                <a:latin typeface="Times New Roman" panose="02020603050405020304" charset="0"/>
                <a:cs typeface="Times New Roman" panose="02020603050405020304" charset="0"/>
              </a:rPr>
              <a:t>count</a:t>
            </a:r>
            <a:r>
              <a:rPr lang="zh-CN" altLang="en-US" sz="3200" b="1" u="sng" dirty="0">
                <a:solidFill>
                  <a:srgbClr val="008080"/>
                </a:solidFill>
                <a:effectLst>
                  <a:outerShdw blurRad="38100" dist="38100" dir="2700000" algn="tl">
                    <a:srgbClr val="C0C0C0"/>
                  </a:outerShdw>
                </a:effectLst>
                <a:latin typeface="Times New Roman" panose="02020603050405020304" charset="0"/>
                <a:cs typeface="Times New Roman" panose="02020603050405020304" charset="0"/>
              </a:rPr>
              <a:t>语句</a:t>
            </a:r>
            <a:endParaRPr lang="en-US" altLang="zh-CN" sz="3200" b="1" u="sng" dirty="0">
              <a:solidFill>
                <a:srgbClr val="008080"/>
              </a:solidFill>
              <a:effectLst>
                <a:outerShdw blurRad="38100" dist="38100" dir="2700000" algn="tl">
                  <a:srgbClr val="C0C0C0"/>
                </a:outerShdw>
              </a:effectLst>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endParaRPr lang="zh-CN" altLang="en-US" sz="3200"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zh-CN" sz="3200" dirty="0">
                <a:latin typeface="Times New Roman" panose="02020603050405020304" charset="0"/>
                <a:cs typeface="Times New Roman" panose="02020603050405020304" charset="0"/>
              </a:rPr>
              <a:t>   </a:t>
            </a:r>
            <a:r>
              <a:rPr lang="en-US" altLang="zh-CN" sz="3200" dirty="0">
                <a:latin typeface="Times New Roman" panose="02020603050405020304" charset="0"/>
                <a:cs typeface="Times New Roman" panose="02020603050405020304" charset="0"/>
              </a:rPr>
              <a:t>float </a:t>
            </a:r>
            <a:r>
              <a:rPr lang="en-US" altLang="zh-CN" sz="3200" i="1" dirty="0">
                <a:latin typeface="Times New Roman" panose="02020603050405020304" charset="0"/>
                <a:cs typeface="Times New Roman" panose="02020603050405020304" charset="0"/>
              </a:rPr>
              <a:t>sum </a:t>
            </a:r>
            <a:r>
              <a:rPr lang="en-US" altLang="zh-CN" sz="3200"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dirty="0">
                <a:latin typeface="Times New Roman" panose="02020603050405020304" charset="0"/>
                <a:cs typeface="Times New Roman" panose="02020603050405020304" charset="0"/>
              </a:rPr>
              <a:t>float </a:t>
            </a:r>
            <a:r>
              <a:rPr lang="en-US" altLang="zh-CN" sz="3200" i="1" dirty="0">
                <a:latin typeface="Times New Roman" panose="02020603050405020304" charset="0"/>
                <a:cs typeface="Times New Roman" panose="02020603050405020304" charset="0"/>
              </a:rPr>
              <a:t>a</a:t>
            </a:r>
            <a:r>
              <a:rPr lang="en-US" altLang="zh-CN" sz="3200" dirty="0">
                <a:latin typeface="Times New Roman" panose="02020603050405020304" charset="0"/>
                <a:cs typeface="Times New Roman" panose="02020603050405020304" charset="0"/>
              </a:rPr>
              <a:t>[ ],</a:t>
            </a:r>
            <a:r>
              <a:rPr lang="en-US" altLang="zh-CN" sz="3200" i="1" dirty="0">
                <a:latin typeface="Times New Roman" panose="02020603050405020304" charset="0"/>
                <a:cs typeface="Times New Roman" panose="02020603050405020304" charset="0"/>
              </a:rPr>
              <a:t> </a:t>
            </a:r>
            <a:r>
              <a:rPr lang="en-US" altLang="zh-CN" sz="3200" dirty="0">
                <a:latin typeface="Times New Roman" panose="02020603050405020304" charset="0"/>
                <a:cs typeface="Times New Roman" panose="02020603050405020304" charset="0"/>
              </a:rPr>
              <a:t>const </a:t>
            </a:r>
            <a:r>
              <a:rPr lang="en-US" altLang="zh-CN" sz="3200" dirty="0" err="1">
                <a:latin typeface="Times New Roman" panose="02020603050405020304" charset="0"/>
                <a:cs typeface="Times New Roman" panose="02020603050405020304" charset="0"/>
              </a:rPr>
              <a:t>int</a:t>
            </a:r>
            <a:r>
              <a:rPr lang="en-US" altLang="zh-CN" sz="3200" dirty="0">
                <a:latin typeface="Times New Roman" panose="02020603050405020304" charset="0"/>
                <a:cs typeface="Times New Roman" panose="02020603050405020304" charset="0"/>
              </a:rPr>
              <a:t> </a:t>
            </a:r>
            <a:r>
              <a:rPr lang="en-US" altLang="zh-CN" sz="3200" i="1" dirty="0">
                <a:latin typeface="Times New Roman" panose="02020603050405020304" charset="0"/>
                <a:cs typeface="Times New Roman" panose="02020603050405020304" charset="0"/>
              </a:rPr>
              <a:t>n </a:t>
            </a:r>
            <a:r>
              <a:rPr lang="en-US" altLang="zh-CN" sz="3200" dirty="0">
                <a:latin typeface="Times New Roman" panose="02020603050405020304" charset="0"/>
                <a:cs typeface="Times New Roman" panose="02020603050405020304" charset="0"/>
              </a:rPr>
              <a:t>)	{</a:t>
            </a:r>
          </a:p>
          <a:p>
            <a:pPr defTabSz="1129030" eaLnBrk="1" fontAlgn="auto" hangingPunct="1">
              <a:lnSpc>
                <a:spcPts val="3400"/>
              </a:lnSpc>
              <a:spcBef>
                <a:spcPts val="0"/>
              </a:spcBef>
              <a:spcAft>
                <a:spcPts val="0"/>
              </a:spcAft>
              <a:defRPr/>
            </a:pPr>
            <a:r>
              <a:rPr lang="en-US" altLang="zh-CN" sz="3200" b="1" dirty="0">
                <a:latin typeface="Times New Roman" panose="02020603050405020304" charset="0"/>
                <a:cs typeface="Times New Roman" panose="02020603050405020304" charset="0"/>
              </a:rPr>
              <a:t>       float</a:t>
            </a:r>
            <a:r>
              <a:rPr lang="en-US" altLang="zh-CN" sz="3200" i="1" dirty="0">
                <a:latin typeface="Times New Roman" panose="02020603050405020304" charset="0"/>
                <a:cs typeface="Times New Roman" panose="02020603050405020304" charset="0"/>
              </a:rPr>
              <a:t> s = </a:t>
            </a:r>
            <a:r>
              <a:rPr lang="en-US" altLang="zh-CN" sz="3200" dirty="0">
                <a:latin typeface="Times New Roman" panose="02020603050405020304" charset="0"/>
                <a:cs typeface="Times New Roman" panose="02020603050405020304" charset="0"/>
              </a:rPr>
              <a:t>0.0</a:t>
            </a:r>
            <a:r>
              <a:rPr lang="en-US" altLang="zh-CN" sz="3200" b="1" dirty="0">
                <a:latin typeface="Times New Roman" panose="02020603050405020304" charset="0"/>
                <a:cs typeface="Times New Roman" panose="02020603050405020304" charset="0"/>
              </a:rPr>
              <a:t>;</a:t>
            </a:r>
            <a:endParaRPr lang="en-US" altLang="zh-CN" sz="3200" i="1"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i="1" dirty="0">
                <a:solidFill>
                  <a:srgbClr val="CC0000"/>
                </a:solidFill>
                <a:latin typeface="Times New Roman" panose="02020603050405020304" charset="0"/>
                <a:cs typeface="Times New Roman" panose="02020603050405020304" charset="0"/>
              </a:rPr>
              <a:t>       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FF"/>
                </a:solidFill>
                <a:latin typeface="Times New Roman" panose="02020603050405020304" charset="0"/>
                <a:cs typeface="Times New Roman" panose="02020603050405020304" charset="0"/>
              </a:rPr>
              <a:t>//</a:t>
            </a:r>
            <a:r>
              <a:rPr lang="en-US" altLang="zh-CN" sz="3200" b="1" i="1" dirty="0">
                <a:solidFill>
                  <a:srgbClr val="0000FF"/>
                </a:solidFill>
                <a:latin typeface="Times New Roman" panose="02020603050405020304" charset="0"/>
                <a:cs typeface="Times New Roman" panose="02020603050405020304" charset="0"/>
              </a:rPr>
              <a:t>count</a:t>
            </a:r>
            <a:r>
              <a:rPr lang="zh-CN" altLang="en-US" sz="3200" b="1" dirty="0">
                <a:solidFill>
                  <a:srgbClr val="0000FF"/>
                </a:solidFill>
                <a:latin typeface="Times New Roman" panose="02020603050405020304" charset="0"/>
                <a:cs typeface="Times New Roman" panose="02020603050405020304" charset="0"/>
              </a:rPr>
              <a:t>统计执行语句条数</a:t>
            </a:r>
            <a:endParaRPr lang="zh-CN" altLang="en-US" sz="3200" dirty="0">
              <a:solidFill>
                <a:srgbClr val="CC0000"/>
              </a:solidFill>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latin typeface="Times New Roman" panose="02020603050405020304" charset="0"/>
                <a:cs typeface="Times New Roman" panose="02020603050405020304" charset="0"/>
              </a:rPr>
              <a:t>       </a:t>
            </a:r>
            <a:r>
              <a:rPr lang="en-US" altLang="zh-CN" sz="3200" b="1" dirty="0">
                <a:latin typeface="Times New Roman" panose="02020603050405020304" charset="0"/>
                <a:cs typeface="Times New Roman" panose="02020603050405020304" charset="0"/>
              </a:rPr>
              <a:t>for </a:t>
            </a:r>
            <a:r>
              <a:rPr lang="en-US" altLang="zh-CN" sz="3200"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b="1" dirty="0" err="1">
                <a:latin typeface="Times New Roman" panose="02020603050405020304" charset="0"/>
                <a:cs typeface="Times New Roman" panose="02020603050405020304" charset="0"/>
              </a:rPr>
              <a:t>int</a:t>
            </a:r>
            <a:r>
              <a:rPr lang="en-US" altLang="zh-CN" sz="3200" i="1" dirty="0">
                <a:latin typeface="Times New Roman" panose="02020603050405020304" charset="0"/>
                <a:cs typeface="Times New Roman" panose="02020603050405020304" charset="0"/>
              </a:rPr>
              <a:t> </a:t>
            </a:r>
            <a:r>
              <a:rPr lang="en-US" altLang="zh-CN" sz="3200" i="1" dirty="0" err="1">
                <a:latin typeface="Times New Roman" panose="02020603050405020304" charset="0"/>
                <a:cs typeface="Times New Roman" panose="02020603050405020304" charset="0"/>
              </a:rPr>
              <a:t>i</a:t>
            </a:r>
            <a:r>
              <a:rPr lang="en-US" altLang="zh-CN" sz="3200" i="1" dirty="0">
                <a:latin typeface="Times New Roman" panose="02020603050405020304" charset="0"/>
                <a:cs typeface="Times New Roman" panose="02020603050405020304" charset="0"/>
              </a:rPr>
              <a:t> = </a:t>
            </a:r>
            <a:r>
              <a:rPr lang="en-US" altLang="zh-CN" sz="3200" dirty="0">
                <a:latin typeface="Times New Roman" panose="02020603050405020304" charset="0"/>
                <a:cs typeface="Times New Roman" panose="02020603050405020304" charset="0"/>
              </a:rPr>
              <a:t>0</a:t>
            </a:r>
            <a:r>
              <a:rPr lang="en-US" altLang="zh-CN" sz="3200" b="1"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i="1" dirty="0" err="1">
                <a:latin typeface="Times New Roman" panose="02020603050405020304" charset="0"/>
                <a:cs typeface="Times New Roman" panose="02020603050405020304" charset="0"/>
              </a:rPr>
              <a:t>i</a:t>
            </a:r>
            <a:r>
              <a:rPr lang="en-US" altLang="zh-CN" sz="3200" i="1" dirty="0">
                <a:latin typeface="Times New Roman" panose="02020603050405020304" charset="0"/>
                <a:cs typeface="Times New Roman" panose="02020603050405020304" charset="0"/>
              </a:rPr>
              <a:t> &lt; n</a:t>
            </a:r>
            <a:r>
              <a:rPr lang="en-US" altLang="zh-CN" sz="3200" b="1"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i="1" dirty="0" err="1">
                <a:latin typeface="Times New Roman" panose="02020603050405020304" charset="0"/>
                <a:cs typeface="Times New Roman" panose="02020603050405020304" charset="0"/>
              </a:rPr>
              <a:t>i</a:t>
            </a:r>
            <a:r>
              <a:rPr lang="en-US" altLang="zh-CN" sz="3200" i="1" dirty="0">
                <a:latin typeface="Times New Roman" panose="02020603050405020304" charset="0"/>
                <a:cs typeface="Times New Roman" panose="02020603050405020304" charset="0"/>
              </a:rPr>
              <a:t>++ </a:t>
            </a:r>
            <a:r>
              <a:rPr lang="en-US" altLang="zh-CN" sz="3200" dirty="0">
                <a:latin typeface="Times New Roman" panose="02020603050405020304" charset="0"/>
                <a:cs typeface="Times New Roman" panose="02020603050405020304" charset="0"/>
              </a:rPr>
              <a:t>)</a:t>
            </a:r>
            <a:r>
              <a:rPr lang="en-US" altLang="zh-CN" sz="3200" i="1" dirty="0">
                <a:latin typeface="Times New Roman" panose="02020603050405020304" charset="0"/>
                <a:cs typeface="Times New Roman" panose="02020603050405020304" charset="0"/>
              </a:rPr>
              <a:t> </a:t>
            </a:r>
            <a:r>
              <a:rPr lang="en-US" altLang="zh-CN" sz="3200" b="1" dirty="0">
                <a:latin typeface="Times New Roman" panose="02020603050405020304" charset="0"/>
                <a:cs typeface="Times New Roman" panose="02020603050405020304" charset="0"/>
              </a:rPr>
              <a:t>{</a:t>
            </a:r>
            <a:endParaRPr lang="en-US" altLang="zh-CN" sz="3200"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dirty="0">
                <a:solidFill>
                  <a:srgbClr val="CC0000"/>
                </a:solidFill>
                <a:latin typeface="Times New Roman" panose="02020603050405020304" charset="0"/>
                <a:cs typeface="Times New Roman" panose="02020603050405020304" charset="0"/>
              </a:rPr>
              <a:t>          </a:t>
            </a:r>
            <a:r>
              <a:rPr lang="en-US" altLang="zh-CN" sz="3200" i="1" dirty="0">
                <a:solidFill>
                  <a:srgbClr val="CC0000"/>
                </a:solidFill>
                <a:latin typeface="Times New Roman" panose="02020603050405020304" charset="0"/>
                <a:cs typeface="Times New Roman" panose="02020603050405020304" charset="0"/>
              </a:rPr>
              <a:t> 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FF"/>
                </a:solidFill>
                <a:latin typeface="Times New Roman" panose="02020603050405020304" charset="0"/>
                <a:cs typeface="Times New Roman" panose="02020603050405020304" charset="0"/>
              </a:rPr>
              <a:t>//</a:t>
            </a:r>
            <a:r>
              <a:rPr lang="zh-CN" altLang="en-US" sz="3200" b="1" dirty="0">
                <a:solidFill>
                  <a:srgbClr val="0000FF"/>
                </a:solidFill>
                <a:latin typeface="Times New Roman" panose="02020603050405020304" charset="0"/>
                <a:cs typeface="Times New Roman" panose="02020603050405020304" charset="0"/>
              </a:rPr>
              <a:t>针对</a:t>
            </a:r>
            <a:r>
              <a:rPr lang="en-US" altLang="zh-CN" sz="3200" b="1" dirty="0">
                <a:solidFill>
                  <a:srgbClr val="0000FF"/>
                </a:solidFill>
                <a:latin typeface="Times New Roman" panose="02020603050405020304" charset="0"/>
                <a:cs typeface="Times New Roman" panose="02020603050405020304" charset="0"/>
              </a:rPr>
              <a:t>for</a:t>
            </a:r>
            <a:r>
              <a:rPr lang="zh-CN" altLang="en-US" sz="3200" b="1" dirty="0">
                <a:solidFill>
                  <a:srgbClr val="0000FF"/>
                </a:solidFill>
                <a:latin typeface="Times New Roman" panose="02020603050405020304" charset="0"/>
                <a:cs typeface="Times New Roman" panose="02020603050405020304" charset="0"/>
              </a:rPr>
              <a:t>语句</a:t>
            </a:r>
            <a:endParaRPr lang="zh-CN" altLang="en-US" sz="3200" dirty="0">
              <a:solidFill>
                <a:srgbClr val="CC0000"/>
              </a:solidFill>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solidFill>
                  <a:srgbClr val="CC0000"/>
                </a:solidFill>
                <a:latin typeface="Times New Roman" panose="02020603050405020304" charset="0"/>
                <a:cs typeface="Times New Roman" panose="02020603050405020304" charset="0"/>
              </a:rPr>
              <a:t>	</a:t>
            </a:r>
            <a:r>
              <a:rPr lang="zh-CN" altLang="en-US" sz="3200" i="1" dirty="0">
                <a:latin typeface="Times New Roman" panose="02020603050405020304" charset="0"/>
                <a:cs typeface="Times New Roman" panose="02020603050405020304" charset="0"/>
              </a:rPr>
              <a:t> </a:t>
            </a:r>
            <a:r>
              <a:rPr lang="en-US" altLang="zh-CN" sz="3200" i="1" dirty="0">
                <a:latin typeface="Times New Roman" panose="02020603050405020304" charset="0"/>
                <a:cs typeface="Times New Roman" panose="02020603050405020304" charset="0"/>
              </a:rPr>
              <a:t>s += a</a:t>
            </a:r>
            <a:r>
              <a:rPr lang="en-US" altLang="zh-CN" sz="3200" dirty="0">
                <a:latin typeface="Times New Roman" panose="02020603050405020304" charset="0"/>
                <a:cs typeface="Times New Roman" panose="02020603050405020304" charset="0"/>
              </a:rPr>
              <a:t>[</a:t>
            </a:r>
            <a:r>
              <a:rPr lang="en-US" altLang="zh-CN" sz="3200" i="1" dirty="0" err="1">
                <a:latin typeface="Times New Roman" panose="02020603050405020304" charset="0"/>
                <a:cs typeface="Times New Roman" panose="02020603050405020304" charset="0"/>
              </a:rPr>
              <a:t>i</a:t>
            </a:r>
            <a:r>
              <a:rPr lang="en-US" altLang="zh-CN" sz="3200" dirty="0">
                <a:latin typeface="Times New Roman" panose="02020603050405020304" charset="0"/>
                <a:cs typeface="Times New Roman" panose="02020603050405020304" charset="0"/>
              </a:rPr>
              <a:t>]</a:t>
            </a:r>
            <a:r>
              <a:rPr lang="en-US" altLang="zh-CN" sz="3200" b="1" dirty="0">
                <a:latin typeface="Times New Roman" panose="02020603050405020304" charset="0"/>
                <a:cs typeface="Times New Roman" panose="02020603050405020304" charset="0"/>
              </a:rPr>
              <a:t>;</a:t>
            </a:r>
            <a:endParaRPr lang="en-US" altLang="zh-CN" sz="3200" i="1"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i="1" dirty="0">
                <a:solidFill>
                  <a:srgbClr val="CC0000"/>
                </a:solidFill>
                <a:latin typeface="Times New Roman" panose="02020603050405020304" charset="0"/>
                <a:cs typeface="Times New Roman" panose="02020603050405020304" charset="0"/>
              </a:rPr>
              <a:t>	 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a:t>
            </a:r>
            <a:r>
              <a:rPr lang="zh-CN" altLang="en-US" sz="32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针对赋值语句</a:t>
            </a:r>
            <a:endParaRPr lang="en-US" altLang="zh-CN" sz="32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b="1" dirty="0">
                <a:solidFill>
                  <a:srgbClr val="CC0000"/>
                </a:solidFill>
                <a:latin typeface="Times New Roman" panose="02020603050405020304" charset="0"/>
                <a:cs typeface="Times New Roman" panose="02020603050405020304" charset="0"/>
              </a:rPr>
              <a:t>       </a:t>
            </a:r>
            <a:r>
              <a:rPr lang="zh-CN" altLang="en-US" sz="3200" b="1" dirty="0">
                <a:latin typeface="Times New Roman" panose="02020603050405020304" charset="0"/>
                <a:cs typeface="Times New Roman" panose="02020603050405020304" charset="0"/>
              </a:rPr>
              <a:t>}</a:t>
            </a:r>
            <a:r>
              <a:rPr lang="en-US" altLang="zh-CN" sz="3200" b="1" dirty="0">
                <a:latin typeface="Times New Roman" panose="02020603050405020304" charset="0"/>
                <a:cs typeface="Times New Roman" panose="02020603050405020304" charset="0"/>
              </a:rPr>
              <a:t>	</a:t>
            </a:r>
            <a:endParaRPr lang="zh-CN" altLang="en-US" sz="3200"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solidFill>
                  <a:srgbClr val="CC0000"/>
                </a:solidFill>
                <a:latin typeface="Times New Roman" panose="02020603050405020304" charset="0"/>
                <a:cs typeface="Times New Roman" panose="02020603050405020304" charset="0"/>
              </a:rPr>
              <a:t>       </a:t>
            </a:r>
            <a:r>
              <a:rPr lang="en-US" altLang="zh-CN" sz="3200" i="1" dirty="0">
                <a:solidFill>
                  <a:srgbClr val="CC0000"/>
                </a:solidFill>
                <a:latin typeface="Times New Roman" panose="02020603050405020304" charset="0"/>
                <a:cs typeface="Times New Roman" panose="02020603050405020304" charset="0"/>
              </a:rPr>
              <a:t>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FF"/>
                </a:solidFill>
                <a:latin typeface="Times New Roman" panose="02020603050405020304" charset="0"/>
                <a:cs typeface="Times New Roman" panose="02020603050405020304" charset="0"/>
              </a:rPr>
              <a:t>//</a:t>
            </a:r>
            <a:r>
              <a:rPr lang="zh-CN" altLang="en-US" sz="3200" b="1" dirty="0">
                <a:solidFill>
                  <a:srgbClr val="0000FF"/>
                </a:solidFill>
                <a:latin typeface="Times New Roman" panose="02020603050405020304" charset="0"/>
                <a:cs typeface="Times New Roman" panose="02020603050405020304" charset="0"/>
              </a:rPr>
              <a:t>针对</a:t>
            </a:r>
            <a:r>
              <a:rPr lang="en-US" altLang="zh-CN" sz="3200" b="1" dirty="0">
                <a:solidFill>
                  <a:srgbClr val="0000FF"/>
                </a:solidFill>
                <a:latin typeface="Times New Roman" panose="02020603050405020304" charset="0"/>
                <a:cs typeface="Times New Roman" panose="02020603050405020304" charset="0"/>
              </a:rPr>
              <a:t>for</a:t>
            </a:r>
            <a:r>
              <a:rPr lang="zh-CN" altLang="en-US" sz="3200" b="1" dirty="0">
                <a:solidFill>
                  <a:srgbClr val="0000FF"/>
                </a:solidFill>
                <a:latin typeface="Times New Roman" panose="02020603050405020304" charset="0"/>
                <a:cs typeface="Times New Roman" panose="02020603050405020304" charset="0"/>
              </a:rPr>
              <a:t>的最后一次</a:t>
            </a:r>
            <a:endParaRPr lang="zh-CN" altLang="en-US" sz="3200" dirty="0">
              <a:solidFill>
                <a:srgbClr val="CC0000"/>
              </a:solidFill>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solidFill>
                  <a:srgbClr val="CC0000"/>
                </a:solidFill>
                <a:latin typeface="Times New Roman" panose="02020603050405020304" charset="0"/>
                <a:cs typeface="Times New Roman" panose="02020603050405020304" charset="0"/>
              </a:rPr>
              <a:t>       </a:t>
            </a:r>
            <a:r>
              <a:rPr lang="en-US" altLang="zh-CN" sz="3200" i="1" dirty="0">
                <a:solidFill>
                  <a:srgbClr val="CC0000"/>
                </a:solidFill>
                <a:latin typeface="Times New Roman" panose="02020603050405020304" charset="0"/>
                <a:cs typeface="Times New Roman" panose="02020603050405020304" charset="0"/>
              </a:rPr>
              <a:t>count++</a:t>
            </a: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solidFill>
                  <a:srgbClr val="0000FF"/>
                </a:solidFill>
                <a:latin typeface="Times New Roman" panose="02020603050405020304" charset="0"/>
                <a:cs typeface="Times New Roman" panose="02020603050405020304" charset="0"/>
              </a:rPr>
              <a:t>//</a:t>
            </a:r>
            <a:r>
              <a:rPr lang="zh-CN" altLang="en-US" sz="3200" b="1" dirty="0">
                <a:solidFill>
                  <a:srgbClr val="0000FF"/>
                </a:solidFill>
                <a:latin typeface="Times New Roman" panose="02020603050405020304" charset="0"/>
                <a:cs typeface="Times New Roman" panose="02020603050405020304" charset="0"/>
              </a:rPr>
              <a:t>针对</a:t>
            </a:r>
            <a:r>
              <a:rPr lang="en-US" altLang="zh-CN" sz="3200" b="1" dirty="0">
                <a:solidFill>
                  <a:srgbClr val="0000FF"/>
                </a:solidFill>
                <a:latin typeface="Times New Roman" panose="02020603050405020304" charset="0"/>
                <a:cs typeface="Times New Roman" panose="02020603050405020304" charset="0"/>
              </a:rPr>
              <a:t>return</a:t>
            </a:r>
            <a:r>
              <a:rPr lang="zh-CN" altLang="en-US" sz="3200" b="1" dirty="0">
                <a:solidFill>
                  <a:srgbClr val="0000FF"/>
                </a:solidFill>
                <a:latin typeface="Times New Roman" panose="02020603050405020304" charset="0"/>
                <a:cs typeface="Times New Roman" panose="02020603050405020304" charset="0"/>
              </a:rPr>
              <a:t>语句</a:t>
            </a:r>
            <a:endParaRPr lang="zh-CN" altLang="en-US" sz="3200" dirty="0">
              <a:solidFill>
                <a:srgbClr val="CC0000"/>
              </a:solidFill>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zh-CN" altLang="en-US" sz="3200" dirty="0">
                <a:latin typeface="Times New Roman" panose="02020603050405020304" charset="0"/>
                <a:cs typeface="Times New Roman" panose="02020603050405020304" charset="0"/>
              </a:rPr>
              <a:t>       </a:t>
            </a:r>
            <a:r>
              <a:rPr lang="en-US" altLang="zh-CN" sz="3200" b="1" dirty="0">
                <a:latin typeface="Times New Roman" panose="02020603050405020304" charset="0"/>
                <a:cs typeface="Times New Roman" panose="02020603050405020304" charset="0"/>
              </a:rPr>
              <a:t>return</a:t>
            </a:r>
            <a:r>
              <a:rPr lang="en-US" altLang="zh-CN" sz="3200" i="1" dirty="0">
                <a:latin typeface="Times New Roman" panose="02020603050405020304" charset="0"/>
                <a:cs typeface="Times New Roman" panose="02020603050405020304" charset="0"/>
              </a:rPr>
              <a:t> s</a:t>
            </a:r>
            <a:r>
              <a:rPr lang="en-US" altLang="zh-CN" sz="3200" b="1" dirty="0">
                <a:latin typeface="Times New Roman" panose="02020603050405020304" charset="0"/>
                <a:cs typeface="Times New Roman" panose="02020603050405020304" charset="0"/>
              </a:rPr>
              <a:t>;</a:t>
            </a:r>
            <a:endParaRPr lang="en-US" altLang="zh-CN" sz="3200" dirty="0">
              <a:latin typeface="Times New Roman" panose="02020603050405020304" charset="0"/>
              <a:cs typeface="Times New Roman" panose="02020603050405020304" charset="0"/>
            </a:endParaRPr>
          </a:p>
          <a:p>
            <a:pPr defTabSz="1129030" eaLnBrk="1" fontAlgn="auto" hangingPunct="1">
              <a:lnSpc>
                <a:spcPts val="3400"/>
              </a:lnSpc>
              <a:spcBef>
                <a:spcPts val="0"/>
              </a:spcBef>
              <a:spcAft>
                <a:spcPts val="0"/>
              </a:spcAft>
              <a:defRPr/>
            </a:pPr>
            <a:r>
              <a:rPr lang="en-US" altLang="zh-CN" sz="3200" b="1" dirty="0">
                <a:solidFill>
                  <a:srgbClr val="CC0000"/>
                </a:solidFill>
                <a:latin typeface="Times New Roman" panose="02020603050405020304" charset="0"/>
                <a:cs typeface="Times New Roman" panose="02020603050405020304" charset="0"/>
              </a:rPr>
              <a:t>   </a:t>
            </a:r>
            <a:r>
              <a:rPr lang="en-US" altLang="zh-CN" sz="3200" b="1" dirty="0">
                <a:latin typeface="Times New Roman" panose="02020603050405020304" charset="0"/>
                <a:cs typeface="Times New Roman" panose="02020603050405020304" charset="0"/>
              </a:rPr>
              <a:t>}</a:t>
            </a:r>
            <a:r>
              <a:rPr kumimoji="1" lang="zh-CN" altLang="en-US" sz="3200" dirty="0">
                <a:latin typeface="Times New Roman" panose="02020603050405020304" charset="0"/>
                <a:cs typeface="Times New Roman" panose="02020603050405020304" charset="0"/>
              </a:rPr>
              <a:t>       </a:t>
            </a:r>
            <a:r>
              <a:rPr kumimoji="1" lang="zh-CN" altLang="en-US" sz="3200" b="1" dirty="0">
                <a:latin typeface="Times New Roman" panose="02020603050405020304" charset="0"/>
                <a:cs typeface="Times New Roman" panose="02020603050405020304" charset="0"/>
              </a:rPr>
              <a:t>执行结束得 程序步数 </a:t>
            </a:r>
            <a:r>
              <a:rPr lang="en-US" altLang="zh-CN" sz="3200" b="1" i="1" dirty="0">
                <a:latin typeface="Times New Roman" panose="02020603050405020304" charset="0"/>
                <a:cs typeface="Times New Roman" panose="02020603050405020304" charset="0"/>
              </a:rPr>
              <a:t>count =</a:t>
            </a:r>
            <a:r>
              <a:rPr lang="zh-CN" altLang="en-US" sz="3200" b="1" dirty="0">
                <a:latin typeface="Times New Roman" panose="02020603050405020304" charset="0"/>
                <a:cs typeface="Times New Roman" panose="02020603050405020304" charset="0"/>
              </a:rPr>
              <a:t>2 *</a:t>
            </a:r>
            <a:r>
              <a:rPr lang="zh-CN" altLang="en-US" sz="3200" b="1" i="1" dirty="0">
                <a:latin typeface="Times New Roman" panose="02020603050405020304" charset="0"/>
                <a:cs typeface="Times New Roman" panose="02020603050405020304" charset="0"/>
              </a:rPr>
              <a:t> </a:t>
            </a:r>
            <a:r>
              <a:rPr lang="en-US" altLang="zh-CN" sz="3200" b="1" i="1" dirty="0">
                <a:latin typeface="Times New Roman" panose="02020603050405020304" charset="0"/>
                <a:cs typeface="Times New Roman" panose="02020603050405020304" charset="0"/>
              </a:rPr>
              <a:t>n </a:t>
            </a:r>
            <a:r>
              <a:rPr lang="en-US" altLang="zh-CN" sz="3200" b="1" dirty="0">
                <a:latin typeface="Times New Roman" panose="02020603050405020304" charset="0"/>
                <a:cs typeface="Times New Roman" panose="02020603050405020304" charset="0"/>
              </a:rPr>
              <a:t>+ 3</a:t>
            </a:r>
            <a:endParaRPr lang="zh-CN" altLang="en-US" sz="3200" b="1" dirty="0">
              <a:latin typeface="Times New Roman" panose="02020603050405020304" charset="0"/>
              <a:cs typeface="Times New Roman" panose="02020603050405020304"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Text Box 2"/>
          <p:cNvSpPr txBox="1">
            <a:spLocks noChangeArrowheads="1"/>
          </p:cNvSpPr>
          <p:nvPr/>
        </p:nvSpPr>
        <p:spPr bwMode="auto">
          <a:xfrm>
            <a:off x="228600" y="184150"/>
            <a:ext cx="8763000" cy="6064250"/>
          </a:xfrm>
          <a:prstGeom prst="rect">
            <a:avLst/>
          </a:prstGeom>
          <a:noFill/>
          <a:ln w="9525">
            <a:noFill/>
            <a:miter lim="800000"/>
          </a:ln>
          <a:effectLst/>
        </p:spPr>
        <p:txBody>
          <a:bodyPr lIns="112947" tIns="56473" rIns="112947" bIns="56473">
            <a:spAutoFit/>
          </a:bodyPr>
          <a:lstStyle/>
          <a:p>
            <a:pPr defTabSz="1129030" eaLnBrk="1" fontAlgn="auto" hangingPunct="1">
              <a:spcBef>
                <a:spcPts val="0"/>
              </a:spcBef>
              <a:spcAft>
                <a:spcPts val="0"/>
              </a:spcAft>
              <a:defRPr/>
            </a:pPr>
            <a:r>
              <a:rPr kumimoji="1" lang="zh-CN" altLang="en-US" sz="4800" b="1" dirty="0">
                <a:solidFill>
                  <a:srgbClr val="0000CC"/>
                </a:solidFill>
                <a:latin typeface="Times New Roman" panose="02020603050405020304" charset="0"/>
                <a:ea typeface="华文仿宋" panose="02010600040101010101" charset="-122"/>
                <a:cs typeface="Times New Roman" panose="02020603050405020304" charset="0"/>
              </a:rPr>
              <a:t>注意：</a:t>
            </a:r>
            <a:endParaRPr kumimoji="1" lang="zh-CN" altLang="en-US"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kumimoji="1" lang="zh-CN" altLang="en-US" sz="3600" b="1" dirty="0">
                <a:latin typeface="Times New Roman" panose="02020603050405020304" charset="0"/>
                <a:ea typeface="华文仿宋" panose="02010600040101010101" charset="-122"/>
                <a:cs typeface="Times New Roman" panose="02020603050405020304" charset="0"/>
              </a:rPr>
              <a:t>        </a:t>
            </a:r>
            <a:r>
              <a:rPr lang="zh-CN" altLang="en-US" sz="3600" b="1" dirty="0">
                <a:solidFill>
                  <a:srgbClr val="CC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一个语句本身的程序步数可能不等于该语句一次执行所具有的程序步数。</a:t>
            </a:r>
            <a:endParaRPr lang="zh-CN" altLang="en-US" sz="3600"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dirty="0">
                <a:latin typeface="Times New Roman" panose="02020603050405020304" charset="0"/>
                <a:ea typeface="华文仿宋" panose="02010600040101010101" charset="-122"/>
                <a:cs typeface="Times New Roman" panose="02020603050405020304" charset="0"/>
              </a:rPr>
              <a:t>      </a:t>
            </a:r>
          </a:p>
          <a:p>
            <a:pPr defTabSz="1129030" eaLnBrk="1" fontAlgn="auto" hangingPunct="1">
              <a:spcBef>
                <a:spcPts val="0"/>
              </a:spcBef>
              <a:spcAft>
                <a:spcPts val="0"/>
              </a:spcAft>
              <a:defRPr/>
            </a:pPr>
            <a:r>
              <a:rPr lang="zh-CN" altLang="en-US" sz="3600" dirty="0">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例如：赋值语句</a:t>
            </a:r>
            <a:endParaRPr lang="zh-CN" altLang="en-US"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b="1" dirty="0">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x</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sum</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R</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endParaRPr lang="en-US" altLang="zh-CN"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b="1" dirty="0">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本身的程序步数为1；</a:t>
            </a:r>
            <a:endParaRPr lang="zh-CN" altLang="en-US"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b="1" dirty="0">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一次执行对函数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sum</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R</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6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的调用需要的程序步数为 </a:t>
            </a:r>
            <a:r>
              <a:rPr lang="zh-CN" altLang="en-US"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2*</a:t>
            </a:r>
            <a:r>
              <a:rPr lang="en-US" altLang="zh-CN" sz="3600" b="1" i="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a:t>
            </a:r>
            <a:r>
              <a:rPr lang="en-US" altLang="zh-CN"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endParaRPr lang="en-US" altLang="zh-CN"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b="1" dirty="0">
                <a:latin typeface="Times New Roman" panose="02020603050405020304" charset="0"/>
                <a:ea typeface="华文仿宋" panose="02010600040101010101" charset="-122"/>
                <a:cs typeface="Times New Roman" panose="02020603050405020304" charset="0"/>
              </a:rPr>
              <a:t>      </a:t>
            </a:r>
            <a:r>
              <a:rPr lang="zh-CN" altLang="en-US" sz="36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一次执行的程序步数为</a:t>
            </a:r>
            <a:endParaRPr lang="zh-CN" altLang="en-US" sz="36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600" dirty="0">
                <a:latin typeface="Times New Roman" panose="02020603050405020304" charset="0"/>
                <a:ea typeface="华文仿宋" panose="02010600040101010101" charset="-122"/>
                <a:cs typeface="Times New Roman" panose="02020603050405020304" charset="0"/>
              </a:rPr>
              <a:t>		</a:t>
            </a:r>
            <a:r>
              <a:rPr lang="zh-CN" altLang="en-US"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1+2*</a:t>
            </a:r>
            <a:r>
              <a:rPr lang="en-US" altLang="zh-CN" sz="3600" b="1" i="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 = 2*</a:t>
            </a:r>
            <a:r>
              <a:rPr lang="en-US" altLang="zh-CN" sz="3600" b="1" i="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600" b="1" dirty="0">
                <a:solidFill>
                  <a:srgbClr val="0000FF"/>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+4</a:t>
            </a:r>
            <a:endParaRPr kumimoji="1" lang="zh-CN" altLang="en-US" sz="3600" dirty="0">
              <a:latin typeface="Times New Roman" panose="02020603050405020304" charset="0"/>
              <a:ea typeface="华文仿宋" panose="02010600040101010101" charset="-122"/>
              <a:cs typeface="Times New Roman" panose="02020603050405020304"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5" name="Rectangle 3"/>
          <p:cNvSpPr>
            <a:spLocks noGrp="1" noChangeArrowheads="1"/>
          </p:cNvSpPr>
          <p:nvPr>
            <p:ph idx="4294967295"/>
          </p:nvPr>
        </p:nvSpPr>
        <p:spPr>
          <a:xfrm>
            <a:off x="713991" y="2204864"/>
            <a:ext cx="7716018" cy="3410570"/>
          </a:xfrm>
        </p:spPr>
        <p:txBody>
          <a:bodyPr rtlCol="0">
            <a:normAutofit/>
          </a:bodyPr>
          <a:lstStyle/>
          <a:p>
            <a:pPr marL="265430" indent="-265430" fontAlgn="auto">
              <a:spcAft>
                <a:spcPts val="0"/>
              </a:spcAft>
              <a:buFont typeface="Wingdings 2" panose="05020102010507070707"/>
              <a:buChar char=""/>
              <a:defRPr/>
            </a:pPr>
            <a:r>
              <a:rPr lang="zh-CN" altLang="en-US" sz="3600" b="1" dirty="0">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  实际场景中，确定程序的准确程序步数十分困难。程序步数本身也不是一个准确的时间概念，不能确切反映运行时间。</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ChangeArrowheads="1"/>
          </p:cNvSpPr>
          <p:nvPr/>
        </p:nvSpPr>
        <p:spPr bwMode="auto">
          <a:xfrm>
            <a:off x="1047750" y="2195513"/>
            <a:ext cx="7772400" cy="4185815"/>
          </a:xfrm>
          <a:prstGeom prst="rect">
            <a:avLst/>
          </a:prstGeom>
          <a:noFill/>
          <a:ln w="12700">
            <a:noFill/>
            <a:miter lim="800000"/>
          </a:ln>
          <a:effectLst/>
        </p:spPr>
        <p:txBody>
          <a:bodyPr lIns="90623" tIns="44517" rIns="90623" bIns="44517"/>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buClr>
                <a:srgbClr val="FFC000"/>
              </a:buClr>
              <a:buFont typeface="Arial" panose="020B0604020202020204" pitchFamily="34" charset="0"/>
              <a:buChar char="•"/>
              <a:defRPr/>
            </a:pP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 一个算法的“运行时间"通常是</a:t>
            </a:r>
            <a:r>
              <a:rPr lang="zh-CN" altLang="en-US"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随问题规模的增长而增长</a:t>
            </a:r>
            <a:r>
              <a:rPr lang="en-US" altLang="zh-CN"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它是问题规模</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用正整数</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n</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表示</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的函数。</a:t>
            </a:r>
            <a:endParaRPr lang="en-US" altLang="zh-CN" sz="3200" b="1" dirty="0">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spcBef>
                <a:spcPts val="0"/>
              </a:spcBef>
              <a:spcAft>
                <a:spcPts val="0"/>
              </a:spcAft>
              <a:buClr>
                <a:srgbClr val="FFC000"/>
              </a:buClr>
              <a:buFont typeface="Arial" panose="020B0604020202020204" pitchFamily="34" charset="0"/>
              <a:buChar char="•"/>
              <a:defRPr/>
            </a:pP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 统计算法中的关键操作，以关键操作重复执行的次数作为算法的时间度量。</a:t>
            </a:r>
            <a:endParaRPr lang="en-US" altLang="zh-CN" sz="3200" b="1" dirty="0">
              <a:effectLst>
                <a:outerShdw blurRad="38100" dist="38100" dir="2700000" algn="tl">
                  <a:srgbClr val="C0C0C0"/>
                </a:outerShdw>
              </a:effectLst>
              <a:latin typeface="华文仿宋" panose="02010600040101010101" charset="-122"/>
              <a:ea typeface="华文仿宋" panose="02010600040101010101" charset="-122"/>
            </a:endParaRPr>
          </a:p>
          <a:p>
            <a:pPr eaLnBrk="1" fontAlgn="auto" hangingPunct="1">
              <a:spcBef>
                <a:spcPts val="0"/>
              </a:spcBef>
              <a:spcAft>
                <a:spcPts val="0"/>
              </a:spcAft>
              <a:buClr>
                <a:srgbClr val="FFC000"/>
              </a:buClr>
              <a:buFont typeface="Arial" panose="020B0604020202020204" pitchFamily="34" charset="0"/>
              <a:buChar char="•"/>
              <a:defRPr/>
            </a:pP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 算法中关键操作重复执行的次数是规模</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n</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的某个函数</a:t>
            </a:r>
            <a:r>
              <a:rPr lang="en-US" altLang="zh-CN" sz="3200" b="1" dirty="0">
                <a:effectLst>
                  <a:outerShdw blurRad="38100" dist="38100" dir="2700000" algn="tl">
                    <a:srgbClr val="C0C0C0"/>
                  </a:outerShdw>
                </a:effectLst>
                <a:latin typeface="华文仿宋" panose="02010600040101010101" charset="-122"/>
                <a:ea typeface="华文仿宋" panose="02010600040101010101" charset="-122"/>
              </a:rPr>
              <a:t>T(n)</a:t>
            </a:r>
            <a:r>
              <a:rPr lang="zh-CN" altLang="en-US" sz="3200" b="1" dirty="0">
                <a:effectLst>
                  <a:outerShdw blurRad="38100" dist="38100" dir="2700000" algn="tl">
                    <a:srgbClr val="C0C0C0"/>
                  </a:outerShdw>
                </a:effectLst>
                <a:latin typeface="华文仿宋" panose="02010600040101010101" charset="-122"/>
                <a:ea typeface="华文仿宋" panose="02010600040101010101" charset="-122"/>
              </a:rPr>
              <a:t>，</a:t>
            </a:r>
            <a:r>
              <a:rPr lang="zh-CN" altLang="en-US"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称</a:t>
            </a:r>
            <a:r>
              <a:rPr lang="en-US" altLang="zh-CN"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T(n)</a:t>
            </a:r>
            <a:r>
              <a:rPr lang="zh-CN" altLang="en-US"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为算法的</a:t>
            </a:r>
            <a:r>
              <a:rPr lang="zh-CN" altLang="en-US" sz="3200" b="1" dirty="0">
                <a:solidFill>
                  <a:srgbClr val="990000"/>
                </a:solidFill>
                <a:effectLst>
                  <a:outerShdw blurRad="38100" dist="38100" dir="2700000" algn="tl">
                    <a:srgbClr val="C0C0C0"/>
                  </a:outerShdw>
                </a:effectLst>
                <a:latin typeface="华文仿宋" panose="02010600040101010101" charset="-122"/>
                <a:ea typeface="华文仿宋" panose="02010600040101010101" charset="-122"/>
              </a:rPr>
              <a:t>(渐近)</a:t>
            </a:r>
            <a:r>
              <a:rPr lang="zh-CN" altLang="en-US"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rPr>
              <a:t>时间复杂度。</a:t>
            </a:r>
            <a:endParaRPr lang="en-US" altLang="zh-CN" sz="3200" b="1" dirty="0">
              <a:solidFill>
                <a:srgbClr val="FF0000"/>
              </a:solidFill>
              <a:effectLst>
                <a:outerShdw blurRad="38100" dist="38100" dir="2700000" algn="tl">
                  <a:srgbClr val="C0C0C0"/>
                </a:outerShdw>
              </a:effectLst>
              <a:latin typeface="华文仿宋" panose="02010600040101010101" charset="-122"/>
              <a:ea typeface="华文仿宋" panose="02010600040101010101" charset="-122"/>
            </a:endParaRPr>
          </a:p>
        </p:txBody>
      </p:sp>
      <p:sp>
        <p:nvSpPr>
          <p:cNvPr id="389125" name="Rectangle 5"/>
          <p:cNvSpPr>
            <a:spLocks noChangeArrowheads="1"/>
          </p:cNvSpPr>
          <p:nvPr/>
        </p:nvSpPr>
        <p:spPr bwMode="auto">
          <a:xfrm>
            <a:off x="539750" y="333375"/>
            <a:ext cx="6324600" cy="838200"/>
          </a:xfrm>
          <a:prstGeom prst="rect">
            <a:avLst/>
          </a:prstGeom>
          <a:noFill/>
          <a:ln w="9525">
            <a:noFill/>
            <a:miter lim="800000"/>
          </a:ln>
          <a:effectLst/>
        </p:spPr>
        <p:txBody>
          <a:bodyPr lIns="113731" tIns="56866" rIns="113731" bIns="56866" anchor="ctr"/>
          <a:lstStyle>
            <a:lvl1pPr defTabSz="916305">
              <a:defRPr>
                <a:solidFill>
                  <a:schemeClr val="tx1"/>
                </a:solidFill>
                <a:latin typeface="Arial" panose="020B0604020202020204" pitchFamily="34" charset="0"/>
              </a:defRPr>
            </a:lvl1pPr>
            <a:lvl2pPr marL="742950" indent="-285750" defTabSz="916305">
              <a:defRPr>
                <a:solidFill>
                  <a:schemeClr val="tx1"/>
                </a:solidFill>
                <a:latin typeface="Arial" panose="020B0604020202020204" pitchFamily="34" charset="0"/>
              </a:defRPr>
            </a:lvl2pPr>
            <a:lvl3pPr marL="1143000" indent="-228600" defTabSz="916305">
              <a:defRPr>
                <a:solidFill>
                  <a:schemeClr val="tx1"/>
                </a:solidFill>
                <a:latin typeface="Arial" panose="020B0604020202020204" pitchFamily="34" charset="0"/>
              </a:defRPr>
            </a:lvl3pPr>
            <a:lvl4pPr marL="1600200" indent="-228600" defTabSz="916305">
              <a:defRPr>
                <a:solidFill>
                  <a:schemeClr val="tx1"/>
                </a:solidFill>
                <a:latin typeface="Arial" panose="020B0604020202020204" pitchFamily="34" charset="0"/>
              </a:defRPr>
            </a:lvl4pPr>
            <a:lvl5pPr marL="2057400" indent="-228600" defTabSz="916305">
              <a:defRPr>
                <a:solidFill>
                  <a:schemeClr val="tx1"/>
                </a:solidFill>
                <a:latin typeface="Arial" panose="020B0604020202020204" pitchFamily="34" charset="0"/>
              </a:defRPr>
            </a:lvl5pPr>
            <a:lvl6pPr marL="2514600" indent="-228600" defTabSz="916305" eaLnBrk="0" fontAlgn="base" hangingPunct="0">
              <a:spcBef>
                <a:spcPct val="0"/>
              </a:spcBef>
              <a:spcAft>
                <a:spcPct val="0"/>
              </a:spcAft>
              <a:defRPr>
                <a:solidFill>
                  <a:schemeClr val="tx1"/>
                </a:solidFill>
                <a:latin typeface="Arial" panose="020B0604020202020204" pitchFamily="34" charset="0"/>
              </a:defRPr>
            </a:lvl6pPr>
            <a:lvl7pPr marL="2971800" indent="-228600" defTabSz="916305" eaLnBrk="0" fontAlgn="base" hangingPunct="0">
              <a:spcBef>
                <a:spcPct val="0"/>
              </a:spcBef>
              <a:spcAft>
                <a:spcPct val="0"/>
              </a:spcAft>
              <a:defRPr>
                <a:solidFill>
                  <a:schemeClr val="tx1"/>
                </a:solidFill>
                <a:latin typeface="Arial" panose="020B0604020202020204" pitchFamily="34" charset="0"/>
              </a:defRPr>
            </a:lvl7pPr>
            <a:lvl8pPr marL="3429000" indent="-228600" defTabSz="916305" eaLnBrk="0" fontAlgn="base" hangingPunct="0">
              <a:spcBef>
                <a:spcPct val="0"/>
              </a:spcBef>
              <a:spcAft>
                <a:spcPct val="0"/>
              </a:spcAft>
              <a:defRPr>
                <a:solidFill>
                  <a:schemeClr val="tx1"/>
                </a:solidFill>
                <a:latin typeface="Arial" panose="020B0604020202020204" pitchFamily="34" charset="0"/>
              </a:defRPr>
            </a:lvl8pPr>
            <a:lvl9pPr marL="3886200" indent="-228600" defTabSz="916305"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defRPr/>
            </a:pPr>
            <a:r>
              <a:rPr lang="zh-CN" altLang="en-US" sz="4100" b="1" dirty="0">
                <a:effectLst>
                  <a:outerShdw blurRad="38100" dist="38100" dir="2700000" algn="tl">
                    <a:srgbClr val="C0C0C0"/>
                  </a:outerShdw>
                </a:effectLst>
                <a:latin typeface="华文仿宋" panose="02010600040101010101" charset="-122"/>
                <a:ea typeface="华文仿宋" panose="02010600040101010101" charset="-122"/>
              </a:rPr>
              <a:t>算法的渐进分析</a:t>
            </a:r>
          </a:p>
        </p:txBody>
      </p:sp>
      <p:sp>
        <p:nvSpPr>
          <p:cNvPr id="66565" name="Rectangle 5"/>
          <p:cNvSpPr>
            <a:spLocks noChangeArrowheads="1"/>
          </p:cNvSpPr>
          <p:nvPr/>
        </p:nvSpPr>
        <p:spPr bwMode="auto">
          <a:xfrm>
            <a:off x="611188" y="1412875"/>
            <a:ext cx="3465966" cy="582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3" tIns="44517" rIns="90623" bIns="44517">
            <a:spAutoFit/>
          </a:bodyPr>
          <a:lstStyle/>
          <a:p>
            <a:pPr eaLnBrk="1" fontAlgn="auto" hangingPunct="1">
              <a:spcBef>
                <a:spcPts val="0"/>
              </a:spcBef>
              <a:spcAft>
                <a:spcPts val="0"/>
              </a:spcAft>
              <a:defRPr/>
            </a:pPr>
            <a:r>
              <a:rPr lang="zh-CN" altLang="en-US" sz="3200" b="1" u="sng">
                <a:solidFill>
                  <a:srgbClr val="CC0000"/>
                </a:solidFill>
                <a:effectLst>
                  <a:outerShdw blurRad="38100" dist="38100" dir="2700000" algn="tl">
                    <a:srgbClr val="C0C0C0"/>
                  </a:outerShdw>
                </a:effectLst>
                <a:latin typeface="华文仿宋" panose="02010600040101010101" charset="-122"/>
                <a:ea typeface="华文仿宋" panose="02010600040101010101" charset="-122"/>
              </a:rPr>
              <a:t>渐进的时间复杂度</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ChangeArrowheads="1"/>
          </p:cNvSpPr>
          <p:nvPr/>
        </p:nvSpPr>
        <p:spPr bwMode="auto">
          <a:xfrm>
            <a:off x="571500" y="357188"/>
            <a:ext cx="7772400" cy="2822575"/>
          </a:xfrm>
          <a:prstGeom prst="rect">
            <a:avLst/>
          </a:prstGeom>
          <a:noFill/>
          <a:ln w="12700">
            <a:noFill/>
            <a:miter lim="800000"/>
          </a:ln>
          <a:effectLst/>
        </p:spPr>
        <p:txBody>
          <a:bodyPr lIns="90623" tIns="44517" rIns="90623" bIns="44517"/>
          <a:lstStyle/>
          <a:p>
            <a:pPr eaLnBrk="1" fontAlgn="auto" hangingPunct="1">
              <a:spcBef>
                <a:spcPts val="1200"/>
              </a:spcBef>
              <a:spcAft>
                <a:spcPts val="0"/>
              </a:spcAft>
              <a:buClr>
                <a:srgbClr val="FFC000"/>
              </a:buClr>
              <a:buSzPct val="92000"/>
              <a:buFont typeface="Arial" panose="020B0604020202020204" pitchFamily="34" charset="0"/>
              <a:buChar char="•"/>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要精确地计算</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通常较困难</a:t>
            </a: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1200"/>
              </a:spcBef>
              <a:spcAft>
                <a:spcPts val="0"/>
              </a:spcAft>
              <a:buClr>
                <a:srgbClr val="FFC000"/>
              </a:buClr>
              <a:buSzPct val="92000"/>
              <a:buFont typeface="Arial" panose="020B0604020202020204" pitchFamily="34" charset="0"/>
              <a:buChar char="•"/>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引入</a:t>
            </a:r>
            <a:r>
              <a:rPr lang="zh-CN" altLang="en-US" sz="32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渐进</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时间复杂度</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在数量上估计一个算法的执行时间，也能够达到分析算法的目的。（观察算法随 </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 </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增长的趋势）</a:t>
            </a: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1200"/>
              </a:spcBef>
              <a:spcAft>
                <a:spcPts val="0"/>
              </a:spcAft>
              <a:buClr>
                <a:srgbClr val="FFC000"/>
              </a:buClr>
              <a:buSzPct val="92000"/>
              <a:defRPr/>
            </a:pP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1200"/>
              </a:spcBef>
              <a:spcAft>
                <a:spcPts val="0"/>
              </a:spcAft>
              <a:buClr>
                <a:srgbClr val="FFC000"/>
              </a:buClr>
              <a:buSzPct val="92000"/>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p>
        </p:txBody>
      </p:sp>
      <p:sp>
        <p:nvSpPr>
          <p:cNvPr id="389123" name="Rectangle 3"/>
          <p:cNvSpPr>
            <a:spLocks noChangeArrowheads="1"/>
          </p:cNvSpPr>
          <p:nvPr/>
        </p:nvSpPr>
        <p:spPr bwMode="auto">
          <a:xfrm>
            <a:off x="642938" y="3500438"/>
            <a:ext cx="7696200" cy="2133600"/>
          </a:xfrm>
          <a:prstGeom prst="rect">
            <a:avLst/>
          </a:prstGeom>
          <a:noFill/>
          <a:ln w="12700">
            <a:noFill/>
            <a:miter lim="800000"/>
          </a:ln>
          <a:effectLst/>
        </p:spPr>
        <p:txBody>
          <a:bodyPr lIns="90623" tIns="44517" rIns="90623" bIns="44517"/>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auto" hangingPunct="1">
              <a:spcBef>
                <a:spcPts val="0"/>
              </a:spcBef>
              <a:spcAft>
                <a:spcPts val="0"/>
              </a:spcAft>
              <a:defRPr/>
            </a:pPr>
            <a:r>
              <a:rPr lang="en-US" altLang="zh-CN"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表明，随着问题规模 </a:t>
            </a:r>
            <a:r>
              <a:rPr lang="en-US" altLang="zh-CN"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 </a:t>
            </a:r>
            <a:r>
              <a:rPr lang="zh-CN" altLang="en-US"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的增长，算法执行时间的增长率和</a:t>
            </a:r>
            <a:r>
              <a:rPr lang="en-US" altLang="zh-CN"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f(n)</a:t>
            </a:r>
            <a:r>
              <a:rPr lang="zh-CN" altLang="en-US"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的增长率相同</a:t>
            </a:r>
            <a:r>
              <a:rPr lang="en-US" altLang="zh-CN"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p>
          <a:p>
            <a:pPr eaLnBrk="1" fontAlgn="auto" hangingPunct="1">
              <a:spcBef>
                <a:spcPts val="0"/>
              </a:spcBef>
              <a:spcAft>
                <a:spcPts val="0"/>
              </a:spcAft>
              <a:defRPr/>
            </a:pP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0"/>
              </a:spcBef>
              <a:spcAft>
                <a:spcPts val="0"/>
              </a:spcAft>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例：一个程序的实际执行时间为</a:t>
            </a: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0"/>
              </a:spcBef>
              <a:spcAft>
                <a:spcPts val="0"/>
              </a:spcAft>
              <a:defRPr/>
            </a:pP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2.7n</a:t>
            </a:r>
            <a:r>
              <a:rPr lang="en-US" altLang="zh-CN" sz="3200" b="1" baseline="30000"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+3.8n</a:t>
            </a:r>
            <a:r>
              <a:rPr lang="en-US" altLang="zh-CN" sz="3200" b="1" baseline="30000"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2</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+5.3</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则</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Ο(n</a:t>
            </a:r>
            <a:r>
              <a:rPr lang="en-US" altLang="zh-CN" sz="3200" b="1" baseline="30000"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3</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endParaRPr lang="zh-CN" altLang="en-US" sz="32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p:txBody>
      </p:sp>
      <p:sp>
        <p:nvSpPr>
          <p:cNvPr id="389124" name="Rectangle 4"/>
          <p:cNvSpPr>
            <a:spLocks noChangeArrowheads="1"/>
          </p:cNvSpPr>
          <p:nvPr/>
        </p:nvSpPr>
        <p:spPr bwMode="auto">
          <a:xfrm>
            <a:off x="1214438" y="2857500"/>
            <a:ext cx="6215062" cy="644525"/>
          </a:xfrm>
          <a:prstGeom prst="rect">
            <a:avLst/>
          </a:prstGeom>
          <a:noFill/>
          <a:ln w="12700">
            <a:noFill/>
            <a:miter lim="800000"/>
          </a:ln>
          <a:effectLst/>
        </p:spPr>
        <p:txBody>
          <a:bodyPr lIns="90623" tIns="44517" rIns="90623" bIns="44517">
            <a:spAutoFit/>
          </a:bodyPr>
          <a:lstStyle/>
          <a:p>
            <a:pPr eaLnBrk="1" fontAlgn="auto" hangingPunct="1">
              <a:spcBef>
                <a:spcPct val="20000"/>
              </a:spcBef>
              <a:spcAft>
                <a:spcPts val="0"/>
              </a:spcAft>
              <a:buClr>
                <a:schemeClr val="tx1"/>
              </a:buClr>
              <a:buSzPct val="100000"/>
              <a:defRPr/>
            </a:pPr>
            <a:r>
              <a:rPr lang="zh-CN" altLang="en-US" sz="36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大</a:t>
            </a:r>
            <a:r>
              <a:rPr lang="el-GR" altLang="zh-CN"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Ο</a:t>
            </a:r>
            <a:r>
              <a:rPr lang="zh-CN" altLang="en-US"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记号</a:t>
            </a:r>
            <a:r>
              <a:rPr lang="en-US" altLang="zh-CN" sz="32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33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 = O(f(n))</a:t>
            </a:r>
            <a:endParaRPr lang="zh-CN" altLang="en-US" sz="33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180975" y="6040438"/>
            <a:ext cx="8642350" cy="4984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buClr>
                <a:srgbClr val="FF3300"/>
              </a:buClr>
              <a:buFont typeface="Wingdings" panose="05000000000000000000" pitchFamily="2" charset="2"/>
              <a:buChar char="Ø"/>
            </a:pPr>
            <a:r>
              <a:rPr kumimoji="1" lang="zh-CN" altLang="en-US" sz="2400" b="1">
                <a:latin typeface="Times New Roman" panose="02020603050405020304" charset="0"/>
                <a:ea typeface="华文仿宋" panose="02010600040101010101" charset="-122"/>
                <a:cs typeface="Times New Roman" panose="02020603050405020304" charset="0"/>
              </a:rPr>
              <a:t>时间复杂度是规模 </a:t>
            </a: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n </a:t>
            </a:r>
            <a:r>
              <a:rPr kumimoji="1" lang="zh-CN" altLang="en-US" sz="2400" b="1">
                <a:latin typeface="Times New Roman" panose="02020603050405020304" charset="0"/>
                <a:ea typeface="华文仿宋" panose="02010600040101010101" charset="-122"/>
                <a:cs typeface="Times New Roman" panose="02020603050405020304" charset="0"/>
              </a:rPr>
              <a:t>的函数，</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随问题规模的增长而增长</a:t>
            </a:r>
            <a:r>
              <a:rPr kumimoji="1" lang="zh-CN" altLang="en-US" sz="2400" b="1">
                <a:latin typeface="Times New Roman" panose="02020603050405020304" charset="0"/>
                <a:ea typeface="华文仿宋" panose="02010600040101010101" charset="-122"/>
                <a:cs typeface="Times New Roman" panose="02020603050405020304" charset="0"/>
              </a:rPr>
              <a:t>。</a:t>
            </a:r>
          </a:p>
        </p:txBody>
      </p:sp>
      <p:sp>
        <p:nvSpPr>
          <p:cNvPr id="82947" name="Text Box 3"/>
          <p:cNvSpPr txBox="1">
            <a:spLocks noChangeArrowheads="1"/>
          </p:cNvSpPr>
          <p:nvPr/>
        </p:nvSpPr>
        <p:spPr bwMode="auto">
          <a:xfrm>
            <a:off x="1655763" y="1341438"/>
            <a:ext cx="5697537" cy="457200"/>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50000"/>
              </a:spcBef>
            </a:pPr>
            <a:r>
              <a:rPr kumimoji="1" lang="zh-CN" altLang="en-US" sz="2400" b="1">
                <a:latin typeface="Times New Roman" panose="02020603050405020304" charset="0"/>
                <a:ea typeface="华文仿宋" panose="02010600040101010101" charset="-122"/>
                <a:cs typeface="Times New Roman" panose="02020603050405020304" charset="0"/>
              </a:rPr>
              <a:t>两个方阵相乘</a:t>
            </a:r>
            <a:r>
              <a:rPr kumimoji="1" lang="en-US" altLang="zh-CN" sz="2400" b="1">
                <a:latin typeface="Times New Roman" panose="02020603050405020304" charset="0"/>
                <a:ea typeface="华文仿宋" panose="02010600040101010101" charset="-122"/>
                <a:cs typeface="Times New Roman" panose="02020603050405020304" charset="0"/>
              </a:rPr>
              <a:t>C</a:t>
            </a:r>
            <a:r>
              <a:rPr kumimoji="1" lang="en-US" altLang="zh-CN" sz="2400" b="1" baseline="-25000">
                <a:latin typeface="Times New Roman" panose="02020603050405020304" charset="0"/>
                <a:ea typeface="华文仿宋" panose="02010600040101010101" charset="-122"/>
                <a:cs typeface="Times New Roman" panose="02020603050405020304" charset="0"/>
              </a:rPr>
              <a:t>n×n</a:t>
            </a:r>
            <a:r>
              <a:rPr kumimoji="1" lang="en-US" altLang="zh-CN" sz="2400" b="1">
                <a:latin typeface="Times New Roman" panose="02020603050405020304" charset="0"/>
                <a:ea typeface="华文仿宋" panose="02010600040101010101" charset="-122"/>
                <a:cs typeface="Times New Roman" panose="02020603050405020304" charset="0"/>
              </a:rPr>
              <a:t>=A</a:t>
            </a:r>
            <a:r>
              <a:rPr kumimoji="1" lang="en-US" altLang="zh-CN" sz="2400" b="1" baseline="-25000">
                <a:latin typeface="Times New Roman" panose="02020603050405020304" charset="0"/>
                <a:ea typeface="华文仿宋" panose="02010600040101010101" charset="-122"/>
                <a:cs typeface="Times New Roman" panose="02020603050405020304" charset="0"/>
              </a:rPr>
              <a:t>n×n</a:t>
            </a:r>
            <a:r>
              <a:rPr kumimoji="1" lang="en-US" altLang="zh-CN" sz="2400" b="1">
                <a:latin typeface="Times New Roman" panose="02020603050405020304" charset="0"/>
                <a:ea typeface="华文仿宋" panose="02010600040101010101" charset="-122"/>
                <a:cs typeface="Times New Roman" panose="02020603050405020304" charset="0"/>
              </a:rPr>
              <a:t>×B</a:t>
            </a:r>
            <a:r>
              <a:rPr kumimoji="1" lang="en-US" altLang="zh-CN" sz="2400" b="1" baseline="-25000">
                <a:latin typeface="Times New Roman" panose="02020603050405020304" charset="0"/>
                <a:ea typeface="华文仿宋" panose="02010600040101010101" charset="-122"/>
                <a:cs typeface="Times New Roman" panose="02020603050405020304" charset="0"/>
              </a:rPr>
              <a:t>n×n</a:t>
            </a:r>
            <a:r>
              <a:rPr kumimoji="1" lang="en-US" altLang="zh-CN" sz="2400">
                <a:latin typeface="Times New Roman" panose="02020603050405020304" charset="0"/>
                <a:ea typeface="华文仿宋" panose="02010600040101010101" charset="-122"/>
                <a:cs typeface="Times New Roman" panose="02020603050405020304" charset="0"/>
              </a:rPr>
              <a:t> </a:t>
            </a:r>
          </a:p>
        </p:txBody>
      </p:sp>
      <p:sp>
        <p:nvSpPr>
          <p:cNvPr id="82948" name="Text Box 4"/>
          <p:cNvSpPr txBox="1">
            <a:spLocks noChangeArrowheads="1"/>
          </p:cNvSpPr>
          <p:nvPr/>
        </p:nvSpPr>
        <p:spPr bwMode="auto">
          <a:xfrm>
            <a:off x="250825" y="2025650"/>
            <a:ext cx="8713788" cy="2292350"/>
          </a:xfrm>
          <a:prstGeom prst="rect">
            <a:avLst/>
          </a:prstGeom>
          <a:noFill/>
          <a:ln w="9525" cap="rnd">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for(i=0;i&lt;n;i++)				    </a:t>
            </a:r>
            <a:r>
              <a:rPr kumimoji="1" lang="en-US" altLang="zh-CN" sz="2400" b="1">
                <a:latin typeface="Times New Roman" panose="02020603050405020304" charset="0"/>
                <a:ea typeface="华文仿宋" panose="02010600040101010101" charset="-122"/>
                <a:cs typeface="Times New Roman" panose="02020603050405020304" charset="0"/>
              </a:rPr>
              <a:t>//n+1</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for(j=0;j&lt;n;j++) {			</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　　　　  </a:t>
            </a:r>
            <a:r>
              <a:rPr kumimoji="1" lang="en-US" altLang="zh-CN" sz="2400" b="1">
                <a:latin typeface="Times New Roman" panose="02020603050405020304" charset="0"/>
                <a:ea typeface="华文仿宋" panose="02010600040101010101" charset="-122"/>
                <a:cs typeface="Times New Roman" panose="02020603050405020304" charset="0"/>
              </a:rPr>
              <a:t>//n(n+1)</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c[i][j]=0.;				</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　　　　  </a:t>
            </a:r>
            <a:r>
              <a:rPr kumimoji="1" lang="en-US" altLang="zh-CN" sz="2400" b="1">
                <a:latin typeface="Times New Roman" panose="02020603050405020304" charset="0"/>
                <a:ea typeface="华文仿宋" panose="02010600040101010101" charset="-122"/>
                <a:cs typeface="Times New Roman" panose="02020603050405020304" charset="0"/>
              </a:rPr>
              <a:t>//n</a:t>
            </a:r>
            <a:r>
              <a:rPr kumimoji="1" lang="en-US" altLang="zh-CN" sz="2400" b="1" baseline="30000">
                <a:latin typeface="Times New Roman" panose="02020603050405020304" charset="0"/>
                <a:ea typeface="华文仿宋" panose="02010600040101010101" charset="-122"/>
                <a:cs typeface="Times New Roman" panose="02020603050405020304" charset="0"/>
              </a:rPr>
              <a:t>2</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for(k=0;k&lt;n;k++)			</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　　　　  </a:t>
            </a:r>
            <a:r>
              <a:rPr kumimoji="1" lang="en-US" altLang="zh-CN" sz="2400" b="1">
                <a:latin typeface="Times New Roman" panose="02020603050405020304" charset="0"/>
                <a:ea typeface="华文仿宋" panose="02010600040101010101" charset="-122"/>
                <a:cs typeface="Times New Roman" panose="02020603050405020304" charset="0"/>
              </a:rPr>
              <a:t>//n</a:t>
            </a:r>
            <a:r>
              <a:rPr kumimoji="1" lang="en-US" altLang="zh-CN" sz="2400" b="1" baseline="30000">
                <a:latin typeface="Times New Roman" panose="02020603050405020304" charset="0"/>
                <a:ea typeface="华文仿宋" panose="02010600040101010101" charset="-122"/>
                <a:cs typeface="Times New Roman" panose="02020603050405020304" charset="0"/>
              </a:rPr>
              <a:t>2</a:t>
            </a:r>
            <a:r>
              <a:rPr kumimoji="1" lang="en-US" altLang="zh-CN" sz="2400" b="1">
                <a:latin typeface="Times New Roman" panose="02020603050405020304" charset="0"/>
                <a:ea typeface="华文仿宋" panose="02010600040101010101" charset="-122"/>
                <a:cs typeface="Times New Roman" panose="02020603050405020304" charset="0"/>
              </a:rPr>
              <a:t>(n+1)</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c[i][j]=c[i][j]+a[i][k]*b[k][j];  </a:t>
            </a:r>
            <a:r>
              <a:rPr kumimoji="1" lang="en-US" altLang="zh-CN" sz="2400" b="1">
                <a:latin typeface="Times New Roman" panose="02020603050405020304" charset="0"/>
                <a:ea typeface="华文仿宋" panose="02010600040101010101" charset="-122"/>
                <a:cs typeface="Times New Roman" panose="02020603050405020304" charset="0"/>
              </a:rPr>
              <a:t>//n</a:t>
            </a:r>
            <a:r>
              <a:rPr kumimoji="1" lang="en-US" altLang="zh-CN" sz="2400" b="1" baseline="30000">
                <a:latin typeface="Times New Roman" panose="02020603050405020304" charset="0"/>
                <a:ea typeface="华文仿宋" panose="02010600040101010101" charset="-122"/>
                <a:cs typeface="Times New Roman" panose="02020603050405020304" charset="0"/>
              </a:rPr>
              <a:t>3</a:t>
            </a:r>
            <a:b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b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  }</a:t>
            </a:r>
          </a:p>
        </p:txBody>
      </p:sp>
      <p:sp>
        <p:nvSpPr>
          <p:cNvPr id="82949" name="Oval 5"/>
          <p:cNvSpPr>
            <a:spLocks noChangeArrowheads="1"/>
          </p:cNvSpPr>
          <p:nvPr/>
        </p:nvSpPr>
        <p:spPr bwMode="auto">
          <a:xfrm>
            <a:off x="358775" y="1392238"/>
            <a:ext cx="1143000" cy="381000"/>
          </a:xfrm>
          <a:prstGeom prst="ellipse">
            <a:avLst/>
          </a:prstGeom>
          <a:gradFill rotWithShape="0">
            <a:gsLst>
              <a:gs pos="0">
                <a:srgbClr val="65A865"/>
              </a:gs>
              <a:gs pos="50000">
                <a:srgbClr val="99FF99"/>
              </a:gs>
              <a:gs pos="100000">
                <a:srgbClr val="65A865"/>
              </a:gs>
            </a:gsLst>
            <a:lin ang="18900000" scaled="1"/>
          </a:gradFill>
          <a:ln w="9525">
            <a:solidFill>
              <a:srgbClr val="CCFFC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algn="ctr" eaLnBrk="1" hangingPunct="1"/>
            <a:r>
              <a:rPr kumimoji="1" lang="zh-CN" altLang="en-US" sz="2800" b="1">
                <a:latin typeface="Times New Roman" panose="02020603050405020304" charset="0"/>
                <a:ea typeface="华文仿宋" panose="02010600040101010101" charset="-122"/>
                <a:cs typeface="Times New Roman" panose="02020603050405020304" charset="0"/>
              </a:rPr>
              <a:t>例</a:t>
            </a:r>
          </a:p>
        </p:txBody>
      </p:sp>
      <p:sp>
        <p:nvSpPr>
          <p:cNvPr id="6" name="Rectangle 6"/>
          <p:cNvSpPr txBox="1">
            <a:spLocks noChangeArrowheads="1"/>
          </p:cNvSpPr>
          <p:nvPr/>
        </p:nvSpPr>
        <p:spPr>
          <a:xfrm>
            <a:off x="250825" y="260350"/>
            <a:ext cx="8540750" cy="752475"/>
          </a:xfrm>
          <a:prstGeom prst="rect">
            <a:avLst/>
          </a:prstGeom>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eaLnBrk="1" hangingPunct="1">
              <a:defRPr/>
            </a:pPr>
            <a:r>
              <a:rPr lang="zh-CN" altLang="en-US" b="0">
                <a:latin typeface="Times New Roman" panose="02020603050405020304" charset="0"/>
                <a:ea typeface="华文仿宋" panose="02010600040101010101" charset="-122"/>
                <a:cs typeface="Times New Roman" panose="02020603050405020304" charset="0"/>
              </a:rPr>
              <a:t>例  矩阵相乘</a:t>
            </a:r>
          </a:p>
        </p:txBody>
      </p:sp>
      <p:sp>
        <p:nvSpPr>
          <p:cNvPr id="82951" name="Rectangle 7"/>
          <p:cNvSpPr>
            <a:spLocks noChangeArrowheads="1"/>
          </p:cNvSpPr>
          <p:nvPr/>
        </p:nvSpPr>
        <p:spPr bwMode="auto">
          <a:xfrm>
            <a:off x="493713" y="4421188"/>
            <a:ext cx="679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华文仿宋" panose="02010600040101010101" charset="-122"/>
                <a:cs typeface="Times New Roman" panose="02020603050405020304" charset="0"/>
              </a:rPr>
              <a:t>T(n)=(n+1)+n(n+1)+n</a:t>
            </a:r>
            <a:r>
              <a:rPr lang="en-US" altLang="zh-CN" sz="2400" b="1" baseline="30000">
                <a:latin typeface="Times New Roman" panose="02020603050405020304" charset="0"/>
                <a:ea typeface="华文仿宋" panose="02010600040101010101" charset="-122"/>
                <a:cs typeface="Times New Roman" panose="02020603050405020304" charset="0"/>
              </a:rPr>
              <a:t>2</a:t>
            </a:r>
            <a:r>
              <a:rPr lang="en-US" altLang="zh-CN" sz="2400" b="1">
                <a:latin typeface="Times New Roman" panose="02020603050405020304" charset="0"/>
                <a:ea typeface="华文仿宋" panose="02010600040101010101" charset="-122"/>
                <a:cs typeface="Times New Roman" panose="02020603050405020304" charset="0"/>
              </a:rPr>
              <a:t>+n</a:t>
            </a:r>
            <a:r>
              <a:rPr lang="en-US" altLang="zh-CN" sz="2400" b="1" baseline="30000">
                <a:latin typeface="Times New Roman" panose="02020603050405020304" charset="0"/>
                <a:ea typeface="华文仿宋" panose="02010600040101010101" charset="-122"/>
                <a:cs typeface="Times New Roman" panose="02020603050405020304" charset="0"/>
              </a:rPr>
              <a:t>2</a:t>
            </a:r>
            <a:r>
              <a:rPr lang="en-US" altLang="zh-CN" sz="2400" b="1">
                <a:latin typeface="Times New Roman" panose="02020603050405020304" charset="0"/>
                <a:ea typeface="华文仿宋" panose="02010600040101010101" charset="-122"/>
                <a:cs typeface="Times New Roman" panose="02020603050405020304" charset="0"/>
              </a:rPr>
              <a:t>(n+1)+n</a:t>
            </a:r>
            <a:r>
              <a:rPr lang="en-US" altLang="zh-CN" sz="2400" b="1" baseline="30000">
                <a:latin typeface="Times New Roman" panose="02020603050405020304" charset="0"/>
                <a:ea typeface="华文仿宋" panose="02010600040101010101" charset="-122"/>
                <a:cs typeface="Times New Roman" panose="02020603050405020304" charset="0"/>
              </a:rPr>
              <a:t>3</a:t>
            </a:r>
            <a:r>
              <a:rPr lang="en-US" altLang="zh-CN" sz="2400" b="1">
                <a:latin typeface="Times New Roman" panose="02020603050405020304" charset="0"/>
                <a:ea typeface="华文仿宋" panose="02010600040101010101" charset="-122"/>
                <a:cs typeface="Times New Roman" panose="02020603050405020304" charset="0"/>
              </a:rPr>
              <a:t>=</a:t>
            </a:r>
            <a:r>
              <a:rPr lang="en-US" altLang="zh-CN" sz="2400" b="1">
                <a:solidFill>
                  <a:srgbClr val="0000FF"/>
                </a:solidFill>
                <a:latin typeface="Times New Roman" panose="02020603050405020304" charset="0"/>
                <a:ea typeface="华文仿宋" panose="02010600040101010101" charset="-122"/>
                <a:cs typeface="Times New Roman" panose="02020603050405020304" charset="0"/>
              </a:rPr>
              <a:t>2n</a:t>
            </a:r>
            <a:r>
              <a:rPr lang="en-US" altLang="zh-CN" sz="2400" b="1" baseline="30000">
                <a:solidFill>
                  <a:srgbClr val="0000FF"/>
                </a:solidFill>
                <a:latin typeface="Times New Roman" panose="02020603050405020304" charset="0"/>
                <a:ea typeface="华文仿宋" panose="02010600040101010101" charset="-122"/>
                <a:cs typeface="Times New Roman" panose="02020603050405020304" charset="0"/>
              </a:rPr>
              <a:t>3</a:t>
            </a:r>
            <a:r>
              <a:rPr lang="en-US" altLang="zh-CN" sz="2400" b="1">
                <a:solidFill>
                  <a:srgbClr val="0000FF"/>
                </a:solidFill>
                <a:latin typeface="Times New Roman" panose="02020603050405020304" charset="0"/>
                <a:ea typeface="华文仿宋" panose="02010600040101010101" charset="-122"/>
                <a:cs typeface="Times New Roman" panose="02020603050405020304" charset="0"/>
              </a:rPr>
              <a:t>+3n</a:t>
            </a:r>
            <a:r>
              <a:rPr lang="en-US" altLang="zh-CN" sz="2400" b="1" baseline="30000">
                <a:solidFill>
                  <a:srgbClr val="0000FF"/>
                </a:solidFill>
                <a:latin typeface="Times New Roman" panose="02020603050405020304" charset="0"/>
                <a:ea typeface="华文仿宋" panose="02010600040101010101" charset="-122"/>
                <a:cs typeface="Times New Roman" panose="02020603050405020304" charset="0"/>
              </a:rPr>
              <a:t>2</a:t>
            </a:r>
            <a:r>
              <a:rPr lang="en-US" altLang="zh-CN" sz="2400" b="1">
                <a:solidFill>
                  <a:srgbClr val="0000FF"/>
                </a:solidFill>
                <a:latin typeface="Times New Roman" panose="02020603050405020304" charset="0"/>
                <a:ea typeface="华文仿宋" panose="02010600040101010101" charset="-122"/>
                <a:cs typeface="Times New Roman" panose="02020603050405020304" charset="0"/>
              </a:rPr>
              <a:t>+2n+1</a:t>
            </a:r>
            <a:r>
              <a:rPr lang="en-US" altLang="zh-CN" sz="2400" b="1">
                <a:latin typeface="Times New Roman" panose="02020603050405020304" charset="0"/>
                <a:ea typeface="华文仿宋" panose="02010600040101010101" charset="-122"/>
                <a:cs typeface="Times New Roman" panose="02020603050405020304" charset="0"/>
              </a:rPr>
              <a:t> </a:t>
            </a:r>
          </a:p>
        </p:txBody>
      </p:sp>
      <p:sp>
        <p:nvSpPr>
          <p:cNvPr id="82952" name="Text Box 8"/>
          <p:cNvSpPr txBox="1">
            <a:spLocks noChangeArrowheads="1"/>
          </p:cNvSpPr>
          <p:nvPr/>
        </p:nvSpPr>
        <p:spPr bwMode="auto">
          <a:xfrm>
            <a:off x="180975" y="4978400"/>
            <a:ext cx="8839200" cy="904875"/>
          </a:xfrm>
          <a:prstGeom prst="rect">
            <a:avLst/>
          </a:prstGeom>
          <a:noFill/>
          <a:ln>
            <a:noFill/>
          </a:ln>
          <a:effectLst/>
          <a:extLst>
            <a:ext uri="{909E8E84-426E-40DD-AFC4-6F175D3DCCD1}">
              <a14:hiddenFill xmlns:a14="http://schemas.microsoft.com/office/drawing/2010/main">
                <a:solidFill>
                  <a:srgbClr val="CC3300"/>
                </a:solidFill>
              </a14:hiddenFill>
            </a:ext>
            <a:ext uri="{91240B29-F687-4F45-9708-019B960494DF}">
              <a14:hiddenLine xmlns:a14="http://schemas.microsoft.com/office/drawing/2010/main" w="127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pPr>
            <a:r>
              <a:rPr kumimoji="1" lang="zh-CN" altLang="en-US" sz="2400" b="1">
                <a:latin typeface="Times New Roman" panose="02020603050405020304" charset="0"/>
                <a:ea typeface="华文仿宋" panose="02010600040101010101" charset="-122"/>
                <a:cs typeface="Times New Roman" panose="02020603050405020304" charset="0"/>
              </a:rPr>
              <a:t>一般地，我们将问题输入数据量</a:t>
            </a:r>
            <a:r>
              <a:rPr kumimoji="1" lang="en-US" altLang="zh-CN" sz="2400" b="1">
                <a:latin typeface="Times New Roman" panose="02020603050405020304" charset="0"/>
                <a:ea typeface="华文仿宋" panose="02010600040101010101" charset="-122"/>
                <a:cs typeface="Times New Roman" panose="02020603050405020304" charset="0"/>
              </a:rPr>
              <a:t>(</a:t>
            </a:r>
            <a:r>
              <a:rPr kumimoji="1" lang="zh-CN" altLang="en-US" sz="2400" b="1">
                <a:latin typeface="Times New Roman" panose="02020603050405020304" charset="0"/>
                <a:ea typeface="华文仿宋" panose="02010600040101010101" charset="-122"/>
                <a:cs typeface="Times New Roman" panose="02020603050405020304" charset="0"/>
              </a:rPr>
              <a:t>或初始数据量</a:t>
            </a:r>
            <a:r>
              <a:rPr kumimoji="1" lang="en-US" altLang="zh-CN" sz="2400" b="1">
                <a:latin typeface="Times New Roman" panose="02020603050405020304" charset="0"/>
                <a:ea typeface="华文仿宋" panose="02010600040101010101" charset="-122"/>
                <a:cs typeface="Times New Roman" panose="02020603050405020304" charset="0"/>
              </a:rPr>
              <a:t>)</a:t>
            </a:r>
            <a:r>
              <a:rPr kumimoji="1" lang="zh-CN" altLang="en-US" sz="2400" b="1">
                <a:latin typeface="Times New Roman" panose="02020603050405020304" charset="0"/>
                <a:ea typeface="华文仿宋" panose="02010600040101010101" charset="-122"/>
                <a:cs typeface="Times New Roman" panose="02020603050405020304" charset="0"/>
              </a:rPr>
              <a:t>的大小，或与之相关的某个量，称为问题的</a:t>
            </a:r>
            <a:r>
              <a:rPr kumimoji="1" lang="zh-CN" altLang="en-US" sz="2400" b="1">
                <a:solidFill>
                  <a:srgbClr val="FF0000"/>
                </a:solidFill>
                <a:latin typeface="Times New Roman" panose="02020603050405020304" charset="0"/>
                <a:ea typeface="华文仿宋" panose="02010600040101010101" charset="-122"/>
                <a:cs typeface="Times New Roman" panose="02020603050405020304" charset="0"/>
              </a:rPr>
              <a:t>规模</a:t>
            </a:r>
            <a:r>
              <a:rPr kumimoji="1" lang="en-US" altLang="zh-CN" sz="2400" b="1">
                <a:latin typeface="Times New Roman" panose="02020603050405020304" charset="0"/>
                <a:ea typeface="华文仿宋" panose="02010600040101010101" charset="-122"/>
                <a:cs typeface="Times New Roman" panose="02020603050405020304" charset="0"/>
              </a:rPr>
              <a:t>(</a:t>
            </a:r>
            <a:r>
              <a:rPr lang="en-US" altLang="zh-CN" sz="2400" b="1">
                <a:solidFill>
                  <a:srgbClr val="0000FF"/>
                </a:solidFill>
                <a:latin typeface="Times New Roman" panose="02020603050405020304" charset="0"/>
                <a:ea typeface="华文仿宋" panose="02010600040101010101" charset="-122"/>
                <a:cs typeface="Times New Roman" panose="02020603050405020304" charset="0"/>
              </a:rPr>
              <a:t>Size</a:t>
            </a:r>
            <a:r>
              <a:rPr kumimoji="1" lang="en-US" altLang="zh-CN" sz="2400" b="1">
                <a:latin typeface="Times New Roman" panose="02020603050405020304" charset="0"/>
                <a:ea typeface="华文仿宋" panose="02010600040101010101" charset="-122"/>
                <a:cs typeface="Times New Roman" panose="02020603050405020304" charset="0"/>
              </a:rPr>
              <a:t>)</a:t>
            </a:r>
            <a:r>
              <a:rPr kumimoji="1" lang="zh-CN" altLang="en-US" sz="2400" b="1">
                <a:latin typeface="Times New Roman" panose="02020603050405020304" charset="0"/>
                <a:ea typeface="华文仿宋" panose="02010600040101010101" charset="-122"/>
                <a:cs typeface="Times New Roman" panose="02020603050405020304" charset="0"/>
              </a:rPr>
              <a:t>，并用一个整数</a:t>
            </a:r>
            <a:r>
              <a:rPr kumimoji="1" lang="zh-CN" altLang="en-US" sz="2400" b="1">
                <a:solidFill>
                  <a:srgbClr val="0000FF"/>
                </a:solidFill>
                <a:latin typeface="Times New Roman" panose="02020603050405020304" charset="0"/>
                <a:ea typeface="华文仿宋" panose="02010600040101010101" charset="-122"/>
                <a:cs typeface="Times New Roman" panose="02020603050405020304" charset="0"/>
              </a:rPr>
              <a:t> </a:t>
            </a:r>
            <a:r>
              <a:rPr kumimoji="1" lang="en-US" altLang="zh-CN" sz="2400" b="1">
                <a:solidFill>
                  <a:srgbClr val="0000FF"/>
                </a:solidFill>
                <a:latin typeface="Times New Roman" panose="02020603050405020304" charset="0"/>
                <a:ea typeface="华文仿宋" panose="02010600040101010101" charset="-122"/>
                <a:cs typeface="Times New Roman" panose="02020603050405020304" charset="0"/>
              </a:rPr>
              <a:t>n</a:t>
            </a:r>
            <a:r>
              <a:rPr kumimoji="1" lang="en-US" altLang="zh-CN" sz="2400" b="1">
                <a:latin typeface="Times New Roman" panose="02020603050405020304" charset="0"/>
                <a:ea typeface="华文仿宋" panose="02010600040101010101" charset="-122"/>
                <a:cs typeface="Times New Roman" panose="02020603050405020304" charset="0"/>
              </a:rPr>
              <a:t> </a:t>
            </a:r>
            <a:r>
              <a:rPr kumimoji="1" lang="zh-CN" altLang="en-US" sz="2400" b="1">
                <a:latin typeface="Times New Roman" panose="02020603050405020304" charset="0"/>
                <a:ea typeface="华文仿宋" panose="02010600040101010101" charset="-122"/>
                <a:cs typeface="Times New Roman" panose="02020603050405020304" charset="0"/>
              </a:rPr>
              <a:t>表示。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12845-83D1-42C9-9FD9-7C5A2ACADDC8}"/>
              </a:ext>
            </a:extLst>
          </p:cNvPr>
          <p:cNvSpPr>
            <a:spLocks noGrp="1"/>
          </p:cNvSpPr>
          <p:nvPr>
            <p:ph type="title"/>
          </p:nvPr>
        </p:nvSpPr>
        <p:spPr/>
        <p:txBody>
          <a:bodyPr/>
          <a:lstStyle/>
          <a:p>
            <a:endParaRPr lang="zh-CN" altLang="en-US"/>
          </a:p>
        </p:txBody>
      </p:sp>
      <p:sp>
        <p:nvSpPr>
          <p:cNvPr id="4" name="矩形 3">
            <a:extLst>
              <a:ext uri="{FF2B5EF4-FFF2-40B4-BE49-F238E27FC236}">
                <a16:creationId xmlns:a16="http://schemas.microsoft.com/office/drawing/2014/main" id="{48626BD7-4107-4835-958E-A862CB47BA27}"/>
              </a:ext>
            </a:extLst>
          </p:cNvPr>
          <p:cNvSpPr/>
          <p:nvPr/>
        </p:nvSpPr>
        <p:spPr>
          <a:xfrm>
            <a:off x="611560" y="2492896"/>
            <a:ext cx="7776864" cy="1692771"/>
          </a:xfrm>
          <a:prstGeom prst="rect">
            <a:avLst/>
          </a:prstGeom>
          <a:noFill/>
        </p:spPr>
        <p:txBody>
          <a:bodyPr wrap="square" lIns="91440" tIns="45720" rIns="91440" bIns="45720">
            <a:spAutoFit/>
          </a:bodyPr>
          <a:lstStyle/>
          <a:p>
            <a:pPr algn="ctr"/>
            <a:r>
              <a:rPr lang="zh-CN" altLang="en-US" sz="4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rPr>
              <a:t>题外话</a:t>
            </a:r>
            <a:endParaRPr lang="en-US" altLang="zh-CN" sz="4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endParaRPr>
          </a:p>
          <a:p>
            <a:pPr algn="ctr"/>
            <a:endParaRPr lang="en-US" altLang="zh-CN" sz="2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endParaRPr>
          </a:p>
          <a:p>
            <a:pPr algn="ctr"/>
            <a:r>
              <a:rPr lang="en-US" altLang="zh-CN" sz="2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rPr>
              <a:t>					  —— </a:t>
            </a:r>
            <a:r>
              <a:rPr lang="zh-CN" altLang="en-US" sz="2800" b="1" cap="all" spc="100"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cs typeface="+mj-cs"/>
              </a:rPr>
              <a:t>知识如何在人脑中组织</a:t>
            </a:r>
          </a:p>
        </p:txBody>
      </p:sp>
    </p:spTree>
    <p:extLst>
      <p:ext uri="{BB962C8B-B14F-4D97-AF65-F5344CB8AC3E}">
        <p14:creationId xmlns:p14="http://schemas.microsoft.com/office/powerpoint/2010/main" val="36140310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467544" y="247092"/>
            <a:ext cx="8477250" cy="1492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pPr>
            <a:r>
              <a:rPr lang="zh-CN" altLang="en-US" sz="2800" b="1" dirty="0">
                <a:latin typeface="Times New Roman" panose="02020603050405020304" charset="0"/>
                <a:ea typeface="华文仿宋" panose="02010600040101010101" charset="-122"/>
                <a:cs typeface="Times New Roman" panose="02020603050405020304" charset="0"/>
              </a:rPr>
              <a:t>当问题的规模</a:t>
            </a:r>
            <a:r>
              <a:rPr lang="en-US" altLang="zh-CN" sz="2800" b="1" dirty="0">
                <a:latin typeface="Times New Roman" panose="02020603050405020304" charset="0"/>
                <a:ea typeface="华文仿宋" panose="02010600040101010101" charset="-122"/>
                <a:cs typeface="Times New Roman" panose="02020603050405020304" charset="0"/>
              </a:rPr>
              <a:t>n</a:t>
            </a:r>
            <a:r>
              <a:rPr lang="zh-CN" altLang="en-US" sz="2800" b="1" dirty="0">
                <a:latin typeface="Times New Roman" panose="02020603050405020304" charset="0"/>
                <a:ea typeface="华文仿宋" panose="02010600040101010101" charset="-122"/>
                <a:cs typeface="Times New Roman" panose="02020603050405020304" charset="0"/>
              </a:rPr>
              <a:t>趋向无穷大时，时间复杂度</a:t>
            </a:r>
            <a:r>
              <a:rPr lang="en-US" altLang="zh-CN" sz="2800" b="1" dirty="0">
                <a:latin typeface="Times New Roman" panose="02020603050405020304" charset="0"/>
                <a:ea typeface="华文仿宋" panose="02010600040101010101" charset="-122"/>
                <a:cs typeface="Times New Roman" panose="02020603050405020304" charset="0"/>
              </a:rPr>
              <a:t>T(n)</a:t>
            </a:r>
            <a:r>
              <a:rPr lang="zh-CN" altLang="en-US" sz="2800" b="1" dirty="0">
                <a:latin typeface="Times New Roman" panose="02020603050405020304" charset="0"/>
                <a:ea typeface="华文仿宋" panose="02010600040101010101" charset="-122"/>
                <a:cs typeface="Times New Roman" panose="02020603050405020304" charset="0"/>
              </a:rPr>
              <a:t>的数量级</a:t>
            </a:r>
            <a:r>
              <a:rPr lang="en-US" altLang="zh-CN" sz="2800" b="1" dirty="0">
                <a:latin typeface="Times New Roman" panose="02020603050405020304" charset="0"/>
                <a:ea typeface="华文仿宋" panose="02010600040101010101" charset="-122"/>
                <a:cs typeface="Times New Roman" panose="02020603050405020304" charset="0"/>
              </a:rPr>
              <a:t>(</a:t>
            </a:r>
            <a:r>
              <a:rPr lang="zh-CN" altLang="en-US" sz="2800" b="1" dirty="0">
                <a:latin typeface="Times New Roman" panose="02020603050405020304" charset="0"/>
                <a:ea typeface="华文仿宋" panose="02010600040101010101" charset="-122"/>
                <a:cs typeface="Times New Roman" panose="02020603050405020304" charset="0"/>
              </a:rPr>
              <a:t>阶</a:t>
            </a:r>
            <a:r>
              <a:rPr lang="en-US" altLang="zh-CN" sz="2800" b="1" dirty="0">
                <a:latin typeface="Times New Roman" panose="02020603050405020304" charset="0"/>
                <a:ea typeface="华文仿宋" panose="02010600040101010101" charset="-122"/>
                <a:cs typeface="Times New Roman" panose="02020603050405020304" charset="0"/>
              </a:rPr>
              <a:t>)</a:t>
            </a:r>
            <a:r>
              <a:rPr lang="zh-CN" altLang="en-US" sz="2800" b="1" dirty="0">
                <a:latin typeface="Times New Roman" panose="02020603050405020304" charset="0"/>
                <a:ea typeface="华文仿宋" panose="02010600040101010101" charset="-122"/>
                <a:cs typeface="Times New Roman" panose="02020603050405020304" charset="0"/>
              </a:rPr>
              <a:t>称为算法的</a:t>
            </a:r>
            <a:r>
              <a:rPr lang="zh-CN" altLang="en-US" sz="2800" b="1" dirty="0">
                <a:solidFill>
                  <a:srgbClr val="FF0000"/>
                </a:solidFill>
                <a:latin typeface="Times New Roman" panose="02020603050405020304" charset="0"/>
                <a:ea typeface="华文仿宋" panose="02010600040101010101" charset="-122"/>
                <a:cs typeface="Times New Roman" panose="02020603050405020304" charset="0"/>
              </a:rPr>
              <a:t>渐近时间复杂度</a:t>
            </a:r>
            <a:r>
              <a:rPr lang="en-US" altLang="zh-CN" sz="2400" b="1" dirty="0">
                <a:solidFill>
                  <a:srgbClr val="0000FF"/>
                </a:solidFill>
                <a:latin typeface="Times New Roman" panose="02020603050405020304" charset="0"/>
                <a:ea typeface="华文仿宋" panose="02010600040101010101" charset="-122"/>
                <a:cs typeface="Times New Roman" panose="02020603050405020304" charset="0"/>
              </a:rPr>
              <a:t>(Asymptotic Time Complexity)</a:t>
            </a:r>
            <a:r>
              <a:rPr lang="zh-CN" altLang="en-US" sz="2800" b="1" dirty="0">
                <a:latin typeface="Times New Roman" panose="02020603050405020304" charset="0"/>
                <a:ea typeface="华文仿宋" panose="02010600040101010101" charset="-122"/>
                <a:cs typeface="Times New Roman" panose="02020603050405020304" charset="0"/>
              </a:rPr>
              <a:t>。 </a:t>
            </a:r>
          </a:p>
        </p:txBody>
      </p:sp>
      <p:sp>
        <p:nvSpPr>
          <p:cNvPr id="84995" name="Rectangle 3"/>
          <p:cNvSpPr>
            <a:spLocks noChangeArrowheads="1"/>
          </p:cNvSpPr>
          <p:nvPr/>
        </p:nvSpPr>
        <p:spPr bwMode="auto">
          <a:xfrm>
            <a:off x="419868" y="4818783"/>
            <a:ext cx="8459788" cy="171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buFont typeface="Wingdings" panose="05000000000000000000" pitchFamily="2" charset="2"/>
              <a:buChar char="Ø"/>
            </a:pPr>
            <a:r>
              <a:rPr lang="zh-CN" altLang="en-US" sz="2400" b="1" dirty="0">
                <a:solidFill>
                  <a:srgbClr val="0000FF"/>
                </a:solidFill>
                <a:latin typeface="Times New Roman" panose="02020603050405020304" charset="0"/>
                <a:ea typeface="华文仿宋" panose="02010600040101010101" charset="-122"/>
                <a:cs typeface="Times New Roman" panose="02020603050405020304" charset="0"/>
              </a:rPr>
              <a:t>时间复杂度的解析形式常常难求，或非常复杂。但问题规模较大时，复杂度表示式中实际上只有一些占主导地位的项有意义，其它低次项可忽略不计。所以通常用某些简单函数来近似表示其大致性能。</a:t>
            </a:r>
          </a:p>
        </p:txBody>
      </p:sp>
      <p:sp>
        <p:nvSpPr>
          <p:cNvPr id="84996" name="Rectangle 4"/>
          <p:cNvSpPr>
            <a:spLocks noChangeArrowheads="1"/>
          </p:cNvSpPr>
          <p:nvPr/>
        </p:nvSpPr>
        <p:spPr bwMode="auto">
          <a:xfrm>
            <a:off x="496071" y="2248720"/>
            <a:ext cx="417353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30000"/>
              </a:spcBef>
            </a:pPr>
            <a:r>
              <a:rPr lang="en-US" altLang="zh-CN" sz="2400" b="1" dirty="0">
                <a:latin typeface="Times New Roman" panose="02020603050405020304" charset="0"/>
                <a:ea typeface="华文仿宋" panose="02010600040101010101" charset="-122"/>
                <a:cs typeface="Times New Roman" panose="02020603050405020304" charset="0"/>
              </a:rPr>
              <a:t>T(n)=2n</a:t>
            </a:r>
            <a:r>
              <a:rPr lang="en-US" altLang="zh-CN" sz="2400" b="1" baseline="30000" dirty="0">
                <a:latin typeface="Times New Roman" panose="02020603050405020304" charset="0"/>
                <a:ea typeface="华文仿宋" panose="02010600040101010101" charset="-122"/>
                <a:cs typeface="Times New Roman" panose="02020603050405020304" charset="0"/>
              </a:rPr>
              <a:t>3</a:t>
            </a:r>
            <a:r>
              <a:rPr lang="en-US" altLang="zh-CN" sz="2400" b="1" dirty="0">
                <a:latin typeface="Times New Roman" panose="02020603050405020304" charset="0"/>
                <a:ea typeface="华文仿宋" panose="02010600040101010101" charset="-122"/>
                <a:cs typeface="Times New Roman" panose="02020603050405020304" charset="0"/>
              </a:rPr>
              <a:t>+3n</a:t>
            </a:r>
            <a:r>
              <a:rPr lang="en-US" altLang="zh-CN" sz="2400" b="1" baseline="30000" dirty="0">
                <a:latin typeface="Times New Roman" panose="02020603050405020304" charset="0"/>
                <a:ea typeface="华文仿宋" panose="02010600040101010101" charset="-122"/>
                <a:cs typeface="Times New Roman" panose="02020603050405020304" charset="0"/>
              </a:rPr>
              <a:t>2</a:t>
            </a:r>
            <a:r>
              <a:rPr lang="en-US" altLang="zh-CN" sz="2400" b="1" dirty="0">
                <a:latin typeface="Times New Roman" panose="02020603050405020304" charset="0"/>
                <a:ea typeface="华文仿宋" panose="02010600040101010101" charset="-122"/>
                <a:cs typeface="Times New Roman" panose="02020603050405020304" charset="0"/>
              </a:rPr>
              <a:t>+2n+1=O(n</a:t>
            </a:r>
            <a:r>
              <a:rPr lang="en-US" altLang="zh-CN" sz="2400" b="1" baseline="30000" dirty="0">
                <a:latin typeface="Times New Roman" panose="02020603050405020304" charset="0"/>
                <a:ea typeface="华文仿宋" panose="02010600040101010101" charset="-122"/>
                <a:cs typeface="Times New Roman" panose="02020603050405020304" charset="0"/>
              </a:rPr>
              <a:t>3</a:t>
            </a:r>
            <a:r>
              <a:rPr lang="en-US" altLang="zh-CN" sz="2400" b="1" dirty="0">
                <a:latin typeface="Times New Roman" panose="02020603050405020304" charset="0"/>
                <a:ea typeface="华文仿宋" panose="02010600040101010101" charset="-122"/>
                <a:cs typeface="Times New Roman" panose="02020603050405020304" charset="0"/>
              </a:rPr>
              <a:t>)</a:t>
            </a:r>
          </a:p>
        </p:txBody>
      </p:sp>
      <p:sp>
        <p:nvSpPr>
          <p:cNvPr id="6" name="Rectangle 3"/>
          <p:cNvSpPr>
            <a:spLocks noChangeArrowheads="1"/>
          </p:cNvSpPr>
          <p:nvPr/>
        </p:nvSpPr>
        <p:spPr bwMode="auto">
          <a:xfrm>
            <a:off x="611560" y="3500487"/>
            <a:ext cx="7696200" cy="936625"/>
          </a:xfrm>
          <a:prstGeom prst="rect">
            <a:avLst/>
          </a:prstGeom>
          <a:noFill/>
          <a:ln w="12700">
            <a:noFill/>
            <a:miter lim="800000"/>
          </a:ln>
          <a:effectLst/>
        </p:spPr>
        <p:txBody>
          <a:bodyPr lIns="90623" tIns="44517" rIns="90623" bIns="44517"/>
          <a:lstStyle/>
          <a:p>
            <a:pPr eaLnBrk="1" fontAlgn="auto" hangingPunct="1">
              <a:spcBef>
                <a:spcPts val="0"/>
              </a:spcBef>
              <a:spcAft>
                <a:spcPts val="0"/>
              </a:spcAft>
              <a:defRPr/>
            </a:pP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表明，随着问题规模 </a:t>
            </a: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 </a:t>
            </a:r>
            <a:r>
              <a:rPr lang="zh-CN" altLang="en-US"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的增长，算法执行时间</a:t>
            </a: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a:t>
            </a:r>
            <a:r>
              <a:rPr lang="zh-CN" altLang="en-US"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的增长率和</a:t>
            </a: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f(n)</a:t>
            </a:r>
            <a:r>
              <a:rPr lang="zh-CN" altLang="en-US"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的增长率相同</a:t>
            </a:r>
            <a:r>
              <a:rPr lang="en-US" altLang="zh-CN" sz="24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p>
          <a:p>
            <a:pPr eaLnBrk="1" fontAlgn="auto" hangingPunct="1">
              <a:spcBef>
                <a:spcPts val="0"/>
              </a:spcBef>
              <a:spcAft>
                <a:spcPts val="0"/>
              </a:spcAft>
              <a:defRPr/>
            </a:pPr>
            <a:endParaRPr lang="en-US" altLang="zh-CN" sz="24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eaLnBrk="1" fontAlgn="auto" hangingPunct="1">
              <a:spcBef>
                <a:spcPts val="0"/>
              </a:spcBef>
              <a:spcAft>
                <a:spcPts val="0"/>
              </a:spcAft>
              <a:defRPr/>
            </a:pPr>
            <a:endParaRPr lang="zh-CN" altLang="en-US" sz="2400" b="1" dirty="0">
              <a:solidFill>
                <a:srgbClr val="C0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p:txBody>
      </p:sp>
      <p:sp>
        <p:nvSpPr>
          <p:cNvPr id="7" name="Rectangle 4"/>
          <p:cNvSpPr>
            <a:spLocks noChangeArrowheads="1"/>
          </p:cNvSpPr>
          <p:nvPr/>
        </p:nvSpPr>
        <p:spPr bwMode="auto">
          <a:xfrm>
            <a:off x="496071" y="2858466"/>
            <a:ext cx="6215063" cy="520700"/>
          </a:xfrm>
          <a:prstGeom prst="rect">
            <a:avLst/>
          </a:prstGeom>
          <a:noFill/>
          <a:ln w="12700">
            <a:noFill/>
            <a:miter lim="800000"/>
          </a:ln>
          <a:effectLst/>
        </p:spPr>
        <p:txBody>
          <a:bodyPr lIns="90623" tIns="44517" rIns="90623" bIns="44517">
            <a:spAutoFit/>
          </a:bodyPr>
          <a:lstStyle/>
          <a:p>
            <a:pPr eaLnBrk="1" fontAlgn="auto" hangingPunct="1">
              <a:spcBef>
                <a:spcPct val="20000"/>
              </a:spcBef>
              <a:spcAft>
                <a:spcPts val="0"/>
              </a:spcAft>
              <a:buClr>
                <a:schemeClr val="tx1"/>
              </a:buClr>
              <a:buSzPct val="100000"/>
              <a:defRPr/>
            </a:pPr>
            <a:r>
              <a:rPr lang="zh-CN" altLang="en-US" sz="28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 </a:t>
            </a:r>
            <a:r>
              <a:rPr lang="en-US" altLang="zh-CN"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大</a:t>
            </a:r>
            <a:r>
              <a:rPr lang="el-GR" altLang="zh-CN"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Ο</a:t>
            </a:r>
            <a:r>
              <a:rPr lang="zh-CN" altLang="en-US"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记号</a:t>
            </a:r>
            <a:r>
              <a:rPr lang="en-US" altLang="zh-CN" sz="24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en-US" altLang="zh-CN" sz="28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T(n) = O(f(n))</a:t>
            </a:r>
            <a:endParaRPr lang="zh-CN" altLang="en-US" sz="2800" b="1" dirty="0">
              <a:solidFill>
                <a:srgbClr val="0000CC"/>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p:txBody>
      </p:sp>
      <p:pic>
        <p:nvPicPr>
          <p:cNvPr id="84999"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4818783"/>
            <a:ext cx="406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5"/>
          <p:cNvSpPr>
            <a:spLocks noChangeArrowheads="1"/>
          </p:cNvSpPr>
          <p:nvPr/>
        </p:nvSpPr>
        <p:spPr bwMode="auto">
          <a:xfrm>
            <a:off x="395288" y="620713"/>
            <a:ext cx="8501062"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lnSpc>
                <a:spcPct val="110000"/>
              </a:lnSpc>
            </a:pP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(1)</a:t>
            </a:r>
            <a:r>
              <a:rPr lang="zh-CN" altLang="en-US" sz="2400" b="1">
                <a:solidFill>
                  <a:srgbClr val="C00000"/>
                </a:solidFill>
                <a:latin typeface="Times New Roman" panose="02020603050405020304" charset="0"/>
                <a:ea typeface="华文仿宋" panose="02010600040101010101" charset="-122"/>
                <a:cs typeface="Times New Roman" panose="02020603050405020304" charset="0"/>
              </a:rPr>
              <a:t>若语句很少执行，且与规模无关，则可忽略不计。</a:t>
            </a:r>
          </a:p>
          <a:p>
            <a:pPr eaLnBrk="1" hangingPunct="1">
              <a:lnSpc>
                <a:spcPct val="110000"/>
              </a:lnSpc>
            </a:pP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(2)</a:t>
            </a:r>
            <a:r>
              <a:rPr lang="zh-CN" altLang="en-US" sz="2400" b="1">
                <a:solidFill>
                  <a:srgbClr val="C00000"/>
                </a:solidFill>
                <a:latin typeface="Times New Roman" panose="02020603050405020304" charset="0"/>
                <a:ea typeface="华文仿宋" panose="02010600040101010101" charset="-122"/>
                <a:cs typeface="Times New Roman" panose="02020603050405020304" charset="0"/>
              </a:rPr>
              <a:t>若所有语句都与规模无关，即使有上千条语句，其执行时间也不过是一个较大的常数，时间复杂度也只是</a:t>
            </a: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O(n</a:t>
            </a:r>
            <a:r>
              <a:rPr lang="en-US" altLang="zh-CN" sz="2400" b="1" baseline="30000">
                <a:solidFill>
                  <a:srgbClr val="C00000"/>
                </a:solidFill>
                <a:latin typeface="Times New Roman" panose="02020603050405020304" charset="0"/>
                <a:ea typeface="华文仿宋" panose="02010600040101010101" charset="-122"/>
                <a:cs typeface="Times New Roman" panose="02020603050405020304" charset="0"/>
              </a:rPr>
              <a:t>0</a:t>
            </a: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)=O(1)</a:t>
            </a:r>
            <a:r>
              <a:rPr lang="zh-CN" altLang="en-US" sz="2400" b="1">
                <a:solidFill>
                  <a:srgbClr val="C00000"/>
                </a:solidFill>
                <a:latin typeface="Times New Roman" panose="02020603050405020304" charset="0"/>
                <a:ea typeface="华文仿宋" panose="02010600040101010101" charset="-122"/>
                <a:cs typeface="Times New Roman" panose="02020603050405020304" charset="0"/>
              </a:rPr>
              <a:t>。</a:t>
            </a:r>
          </a:p>
          <a:p>
            <a:pPr eaLnBrk="1" hangingPunct="1">
              <a:lnSpc>
                <a:spcPct val="110000"/>
              </a:lnSpc>
            </a:pPr>
            <a:r>
              <a:rPr lang="en-US" altLang="zh-CN" sz="2400" b="1">
                <a:solidFill>
                  <a:srgbClr val="C00000"/>
                </a:solidFill>
                <a:latin typeface="Times New Roman" panose="02020603050405020304" charset="0"/>
                <a:ea typeface="华文仿宋" panose="02010600040101010101" charset="-122"/>
                <a:cs typeface="Times New Roman" panose="02020603050405020304" charset="0"/>
              </a:rPr>
              <a:t>(3)</a:t>
            </a:r>
            <a:r>
              <a:rPr lang="zh-CN" altLang="en-US" sz="2400" b="1">
                <a:solidFill>
                  <a:srgbClr val="C00000"/>
                </a:solidFill>
                <a:latin typeface="Times New Roman" panose="02020603050405020304" charset="0"/>
                <a:ea typeface="华文仿宋" panose="02010600040101010101" charset="-122"/>
                <a:cs typeface="Times New Roman" panose="02020603050405020304" charset="0"/>
              </a:rPr>
              <a:t>一般可只考虑与程序规模有关的频度最大的语句，如循环语句的循环体，多重循环的内循环等。</a:t>
            </a:r>
          </a:p>
        </p:txBody>
      </p:sp>
      <p:sp>
        <p:nvSpPr>
          <p:cNvPr id="3" name="矩形 2"/>
          <p:cNvSpPr/>
          <p:nvPr/>
        </p:nvSpPr>
        <p:spPr>
          <a:xfrm>
            <a:off x="611188" y="3213100"/>
            <a:ext cx="7948612" cy="1077913"/>
          </a:xfrm>
          <a:prstGeom prst="rect">
            <a:avLst/>
          </a:prstGeom>
        </p:spPr>
        <p:txBody>
          <a:bodyPr>
            <a:spAutoFit/>
          </a:bodyPr>
          <a:lstStyle/>
          <a:p>
            <a:pPr marL="285750" indent="-285750" eaLnBrk="1" fontAlgn="auto" hangingPunct="1">
              <a:spcBef>
                <a:spcPts val="0"/>
              </a:spcBef>
              <a:spcAft>
                <a:spcPts val="0"/>
              </a:spcAft>
              <a:buClr>
                <a:srgbClr val="0099CC"/>
              </a:buClr>
              <a:buFont typeface="Wingdings" panose="05000000000000000000" pitchFamily="2" charset="2"/>
              <a:buChar char="Ø"/>
              <a:defRPr/>
            </a:pPr>
            <a:r>
              <a:rPr lang="zh-CN" altLang="zh-CN" sz="3200" b="1" dirty="0">
                <a:effectLst>
                  <a:outerShdw blurRad="38100" dist="38100" dir="2700000" algn="tl">
                    <a:srgbClr val="000000">
                      <a:alpha val="43137"/>
                    </a:srgbClr>
                  </a:outerShdw>
                </a:effectLst>
                <a:latin typeface="Times New Roman" panose="02020603050405020304" charset="0"/>
                <a:ea typeface="华文仿宋" panose="02010600040101010101" charset="-122"/>
                <a:cs typeface="Times New Roman" panose="02020603050405020304" charset="0"/>
              </a:rPr>
              <a:t>通常用Ο</a:t>
            </a:r>
            <a:r>
              <a:rPr lang="en-US" altLang="zh-CN" sz="3200" b="1" dirty="0">
                <a:effectLst>
                  <a:outerShdw blurRad="38100" dist="38100" dir="2700000" algn="tl">
                    <a:srgbClr val="000000">
                      <a:alpha val="43137"/>
                    </a:srgbClr>
                  </a:outerShdw>
                </a:effectLst>
                <a:latin typeface="Times New Roman" panose="02020603050405020304" charset="0"/>
                <a:ea typeface="华文仿宋" panose="02010600040101010101" charset="-122"/>
                <a:cs typeface="Times New Roman" panose="02020603050405020304" charset="0"/>
              </a:rPr>
              <a:t>(1)</a:t>
            </a:r>
            <a:r>
              <a:rPr lang="zh-CN" altLang="zh-CN" sz="3200" b="1" dirty="0">
                <a:effectLst>
                  <a:outerShdw blurRad="38100" dist="38100" dir="2700000" algn="tl">
                    <a:srgbClr val="000000">
                      <a:alpha val="43137"/>
                    </a:srgbClr>
                  </a:outerShdw>
                </a:effectLst>
                <a:latin typeface="Times New Roman" panose="02020603050405020304" charset="0"/>
                <a:ea typeface="华文仿宋" panose="02010600040101010101" charset="-122"/>
                <a:cs typeface="Times New Roman" panose="02020603050405020304" charset="0"/>
              </a:rPr>
              <a:t>表示常数计算时间。常见的渐进时间复杂度有：</a:t>
            </a:r>
          </a:p>
        </p:txBody>
      </p:sp>
      <p:sp>
        <p:nvSpPr>
          <p:cNvPr id="87044" name="Rectangle 2"/>
          <p:cNvSpPr>
            <a:spLocks noChangeArrowheads="1"/>
          </p:cNvSpPr>
          <p:nvPr/>
        </p:nvSpPr>
        <p:spPr bwMode="auto">
          <a:xfrm>
            <a:off x="611188" y="4510088"/>
            <a:ext cx="8088312" cy="95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623" tIns="44517" rIns="90623" bIns="44517">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spcBef>
                <a:spcPct val="20000"/>
              </a:spcBef>
              <a:buClr>
                <a:schemeClr val="tx1"/>
              </a:buClr>
              <a:buSzPct val="110000"/>
              <a:buFont typeface="Geneva" charset="0"/>
              <a:buNone/>
            </a:pPr>
            <a:r>
              <a:rPr lang="en-US" altLang="zh-CN" sz="2800" b="1">
                <a:latin typeface="Times New Roman" panose="02020603050405020304" charset="0"/>
                <a:ea typeface="华文仿宋" panose="02010600040101010101" charset="-122"/>
                <a:cs typeface="Times New Roman" panose="02020603050405020304" charset="0"/>
              </a:rPr>
              <a:t>O(1) &lt;O(log</a:t>
            </a:r>
            <a:r>
              <a:rPr lang="en-US" altLang="zh-CN" sz="2800" b="1" baseline="-25000">
                <a:latin typeface="Times New Roman" panose="02020603050405020304" charset="0"/>
                <a:ea typeface="华文仿宋" panose="02010600040101010101" charset="-122"/>
                <a:cs typeface="Times New Roman" panose="02020603050405020304" charset="0"/>
              </a:rPr>
              <a:t>2</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log</a:t>
            </a:r>
            <a:r>
              <a:rPr lang="en-US" altLang="zh-CN" sz="2800" b="1" baseline="-25000">
                <a:latin typeface="Times New Roman" panose="02020603050405020304" charset="0"/>
                <a:ea typeface="华文仿宋" panose="02010600040101010101" charset="-122"/>
                <a:cs typeface="Times New Roman" panose="02020603050405020304" charset="0"/>
              </a:rPr>
              <a:t>2</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baseline="30000">
                <a:latin typeface="Times New Roman" panose="02020603050405020304" charset="0"/>
                <a:ea typeface="华文仿宋" panose="02010600040101010101" charset="-122"/>
                <a:cs typeface="Times New Roman" panose="02020603050405020304" charset="0"/>
              </a:rPr>
              <a:t>2</a:t>
            </a:r>
            <a:r>
              <a:rPr lang="en-US" altLang="zh-CN" sz="2800" b="1">
                <a:latin typeface="Times New Roman" panose="02020603050405020304" charset="0"/>
                <a:ea typeface="华文仿宋" panose="02010600040101010101" charset="-122"/>
                <a:cs typeface="Times New Roman" panose="02020603050405020304" charset="0"/>
              </a:rPr>
              <a:t> )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baseline="30000">
                <a:latin typeface="Times New Roman" panose="02020603050405020304" charset="0"/>
                <a:ea typeface="华文仿宋" panose="02010600040101010101" charset="-122"/>
                <a:cs typeface="Times New Roman" panose="02020603050405020304" charset="0"/>
              </a:rPr>
              <a:t>3</a:t>
            </a:r>
            <a:r>
              <a:rPr lang="en-US" altLang="zh-CN" sz="2800" b="1">
                <a:latin typeface="Times New Roman" panose="02020603050405020304" charset="0"/>
                <a:ea typeface="华文仿宋" panose="02010600040101010101" charset="-122"/>
                <a:cs typeface="Times New Roman" panose="02020603050405020304" charset="0"/>
              </a:rPr>
              <a:t>) &lt;O(2</a:t>
            </a:r>
            <a:r>
              <a:rPr lang="en-US" altLang="zh-CN" sz="2800" b="1" i="1" baseline="30000">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 &lt; O(3</a:t>
            </a:r>
            <a:r>
              <a:rPr lang="en-US" altLang="zh-CN" sz="2800" b="1" i="1" baseline="30000">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 &lt; O(</a:t>
            </a:r>
            <a:r>
              <a:rPr lang="en-US" altLang="zh-CN" sz="2800" b="1" i="1">
                <a:latin typeface="Times New Roman" panose="02020603050405020304" charset="0"/>
                <a:ea typeface="华文仿宋" panose="02010600040101010101" charset="-122"/>
                <a:cs typeface="Times New Roman" panose="02020603050405020304" charset="0"/>
              </a:rPr>
              <a:t>n</a:t>
            </a:r>
            <a:r>
              <a:rPr lang="en-US" altLang="zh-CN" sz="2800" b="1">
                <a:latin typeface="Times New Roman" panose="02020603050405020304" charset="0"/>
                <a:ea typeface="华文仿宋" panose="02010600040101010101" charset="-122"/>
                <a:cs typeface="Times New Roman" panose="02020603050405020304" charset="0"/>
              </a:rPr>
              <a:t>!)</a:t>
            </a:r>
            <a:endParaRPr lang="zh-CN" altLang="en-US" sz="2800" b="1">
              <a:latin typeface="Times New Roman" panose="02020603050405020304" charset="0"/>
              <a:ea typeface="华文仿宋" panose="02010600040101010101" charset="-122"/>
              <a:cs typeface="Times New Roman" panose="0202060305040502030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684213" y="115888"/>
          <a:ext cx="7488237" cy="6343650"/>
        </p:xfrm>
        <a:graphic>
          <a:graphicData uri="http://schemas.openxmlformats.org/presentationml/2006/ole">
            <mc:AlternateContent xmlns:mc="http://schemas.openxmlformats.org/markup-compatibility/2006">
              <mc:Choice xmlns:v="urn:schemas-microsoft-com:vml" Requires="v">
                <p:oleObj name="Picture" r:id="rId2" imgW="3924300" imgH="3401060" progId="Word.Picture.8">
                  <p:embed/>
                </p:oleObj>
              </mc:Choice>
              <mc:Fallback>
                <p:oleObj name="Picture" r:id="rId2" imgW="3924300" imgH="3401060" progId="Word.Picture.8">
                  <p:embed/>
                  <p:pic>
                    <p:nvPicPr>
                      <p:cNvPr id="0" name="Object 2"/>
                      <p:cNvPicPr>
                        <a:picLocks noChangeAspect="1" noChangeArrowheads="1"/>
                      </p:cNvPicPr>
                      <p:nvPr/>
                    </p:nvPicPr>
                    <p:blipFill>
                      <a:blip r:embed="rId3">
                        <a:biLevel thresh="50000"/>
                        <a:grayscl/>
                        <a:lum contrast="30000"/>
                        <a:extLst>
                          <a:ext uri="{28A0092B-C50C-407E-A947-70E740481C1C}">
                            <a14:useLocalDpi xmlns:a14="http://schemas.microsoft.com/office/drawing/2010/main" val="0"/>
                          </a:ext>
                        </a:extLst>
                      </a:blip>
                      <a:srcRect/>
                      <a:stretch>
                        <a:fillRect/>
                      </a:stretch>
                    </p:blipFill>
                    <p:spPr bwMode="auto">
                      <a:xfrm>
                        <a:off x="684213" y="115888"/>
                        <a:ext cx="7488237" cy="634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92113" y="627063"/>
            <a:ext cx="4171950" cy="1200150"/>
          </a:xfrm>
          <a:prstGeom prst="rect">
            <a:avLst/>
          </a:prstGeom>
          <a:noFill/>
          <a:ln w="9525">
            <a:solidFill>
              <a:schemeClr val="tx1"/>
            </a:solidFill>
            <a:miter lim="800000"/>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tmp=a;</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a=b;</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b=tmp;</a:t>
            </a:r>
          </a:p>
        </p:txBody>
      </p:sp>
      <p:sp>
        <p:nvSpPr>
          <p:cNvPr id="89091" name="Rectangle 3"/>
          <p:cNvSpPr>
            <a:spLocks noChangeArrowheads="1"/>
          </p:cNvSpPr>
          <p:nvPr/>
        </p:nvSpPr>
        <p:spPr bwMode="auto">
          <a:xfrm>
            <a:off x="4748213" y="644525"/>
            <a:ext cx="4148137" cy="12001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for(i=1;i&lt;=n;i++)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sum+=i;</a:t>
            </a:r>
          </a:p>
        </p:txBody>
      </p:sp>
      <p:sp>
        <p:nvSpPr>
          <p:cNvPr id="89092" name="Rectangle 4"/>
          <p:cNvSpPr>
            <a:spLocks noChangeArrowheads="1"/>
          </p:cNvSpPr>
          <p:nvPr/>
        </p:nvSpPr>
        <p:spPr bwMode="auto">
          <a:xfrm>
            <a:off x="392113" y="2660650"/>
            <a:ext cx="4105275" cy="12001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for(i=1;i&lt;=n;</a:t>
            </a:r>
            <a:r>
              <a:rPr lang="en-US" altLang="zh-CN" sz="2400" b="1">
                <a:solidFill>
                  <a:srgbClr val="C00000"/>
                </a:solidFill>
                <a:latin typeface="Courier New" panose="02070309020205020404" pitchFamily="49" charset="0"/>
                <a:ea typeface="宋体" panose="02010600030101010101" pitchFamily="2" charset="-122"/>
              </a:rPr>
              <a:t>i*=2</a:t>
            </a:r>
            <a:r>
              <a:rPr lang="en-US" altLang="zh-CN" sz="2400" b="1">
                <a:solidFill>
                  <a:srgbClr val="0000FF"/>
                </a:solidFill>
                <a:latin typeface="Courier New" panose="02070309020205020404" pitchFamily="49" charset="0"/>
                <a:ea typeface="宋体" panose="02010600030101010101" pitchFamily="2" charset="-122"/>
              </a:rPr>
              <a:t>)</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sum+=i;</a:t>
            </a:r>
          </a:p>
        </p:txBody>
      </p:sp>
      <p:sp>
        <p:nvSpPr>
          <p:cNvPr id="89093" name="Rectangle 5"/>
          <p:cNvSpPr>
            <a:spLocks noChangeArrowheads="1"/>
          </p:cNvSpPr>
          <p:nvPr/>
        </p:nvSpPr>
        <p:spPr bwMode="auto">
          <a:xfrm>
            <a:off x="4827588" y="4448175"/>
            <a:ext cx="4064000" cy="15684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for(i=0;i&lt;n;i++)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for(j=0;j&lt;=</a:t>
            </a:r>
            <a:r>
              <a:rPr lang="en-US" altLang="zh-CN" sz="2400" b="1">
                <a:solidFill>
                  <a:srgbClr val="C00000"/>
                </a:solidFill>
                <a:latin typeface="Courier New" panose="02070309020205020404" pitchFamily="49" charset="0"/>
                <a:ea typeface="宋体" panose="02010600030101010101" pitchFamily="2" charset="-122"/>
              </a:rPr>
              <a:t>i</a:t>
            </a:r>
            <a:r>
              <a:rPr lang="en-US" altLang="zh-CN" sz="2400" b="1">
                <a:solidFill>
                  <a:srgbClr val="0000FF"/>
                </a:solidFill>
                <a:latin typeface="Courier New" panose="02070309020205020404" pitchFamily="49" charset="0"/>
                <a:ea typeface="宋体" panose="02010600030101010101" pitchFamily="2" charset="-122"/>
              </a:rPr>
              <a:t>;j++)</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A[i][j]=0;</a:t>
            </a:r>
          </a:p>
        </p:txBody>
      </p:sp>
      <p:sp>
        <p:nvSpPr>
          <p:cNvPr id="79878" name="Rectangle 6"/>
          <p:cNvSpPr>
            <a:spLocks noChangeArrowheads="1"/>
          </p:cNvSpPr>
          <p:nvPr/>
        </p:nvSpPr>
        <p:spPr bwMode="auto">
          <a:xfrm>
            <a:off x="1779588" y="1887538"/>
            <a:ext cx="7826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O(1)</a:t>
            </a:r>
          </a:p>
        </p:txBody>
      </p:sp>
      <p:sp>
        <p:nvSpPr>
          <p:cNvPr id="79879" name="Rectangle 7"/>
          <p:cNvSpPr>
            <a:spLocks noChangeArrowheads="1"/>
          </p:cNvSpPr>
          <p:nvPr/>
        </p:nvSpPr>
        <p:spPr bwMode="auto">
          <a:xfrm>
            <a:off x="6530975" y="1816100"/>
            <a:ext cx="800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O(n)</a:t>
            </a:r>
          </a:p>
        </p:txBody>
      </p:sp>
      <p:sp>
        <p:nvSpPr>
          <p:cNvPr id="79880" name="Rectangle 8"/>
          <p:cNvSpPr>
            <a:spLocks noChangeArrowheads="1"/>
          </p:cNvSpPr>
          <p:nvPr/>
        </p:nvSpPr>
        <p:spPr bwMode="auto">
          <a:xfrm>
            <a:off x="1924050" y="3975100"/>
            <a:ext cx="1295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O(log</a:t>
            </a:r>
            <a:r>
              <a:rPr lang="en-US" altLang="zh-CN" sz="2400" b="1" baseline="-25000">
                <a:latin typeface="Times New Roman" panose="02020603050405020304" charset="0"/>
                <a:ea typeface="宋体" panose="02010600030101010101" pitchFamily="2" charset="-122"/>
              </a:rPr>
              <a:t>2</a:t>
            </a:r>
            <a:r>
              <a:rPr lang="en-US" altLang="zh-CN" sz="2400" b="1">
                <a:latin typeface="Times New Roman" panose="02020603050405020304" charset="0"/>
                <a:ea typeface="宋体" panose="02010600030101010101" pitchFamily="2" charset="-122"/>
              </a:rPr>
              <a:t>n)</a:t>
            </a:r>
          </a:p>
        </p:txBody>
      </p:sp>
      <p:sp>
        <p:nvSpPr>
          <p:cNvPr id="79881" name="Rectangle 9"/>
          <p:cNvSpPr>
            <a:spLocks noChangeArrowheads="1"/>
          </p:cNvSpPr>
          <p:nvPr/>
        </p:nvSpPr>
        <p:spPr bwMode="auto">
          <a:xfrm>
            <a:off x="6692900" y="6057900"/>
            <a:ext cx="903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O(n</a:t>
            </a:r>
            <a:r>
              <a:rPr lang="en-US" altLang="zh-CN" sz="2400" b="1" baseline="30000">
                <a:latin typeface="Times New Roman" panose="02020603050405020304" charset="0"/>
                <a:ea typeface="宋体" panose="02010600030101010101" pitchFamily="2" charset="-122"/>
              </a:rPr>
              <a:t>2</a:t>
            </a:r>
            <a:r>
              <a:rPr lang="en-US" altLang="zh-CN" sz="2400" b="1">
                <a:latin typeface="Times New Roman" panose="02020603050405020304" charset="0"/>
                <a:ea typeface="宋体" panose="02010600030101010101" pitchFamily="2" charset="-122"/>
              </a:rPr>
              <a:t>)</a:t>
            </a:r>
          </a:p>
        </p:txBody>
      </p:sp>
      <p:sp>
        <p:nvSpPr>
          <p:cNvPr id="89098" name="Rectangle 10"/>
          <p:cNvSpPr>
            <a:spLocks noChangeArrowheads="1"/>
          </p:cNvSpPr>
          <p:nvPr/>
        </p:nvSpPr>
        <p:spPr bwMode="auto">
          <a:xfrm>
            <a:off x="4713288" y="2640013"/>
            <a:ext cx="4178300" cy="12001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for(i=1;</a:t>
            </a:r>
            <a:r>
              <a:rPr lang="en-US" altLang="zh-CN" sz="2400" b="1">
                <a:solidFill>
                  <a:srgbClr val="C00000"/>
                </a:solidFill>
                <a:latin typeface="Courier New" panose="02070309020205020404" pitchFamily="49" charset="0"/>
                <a:ea typeface="宋体" panose="02010600030101010101" pitchFamily="2" charset="-122"/>
              </a:rPr>
              <a:t>i*i</a:t>
            </a:r>
            <a:r>
              <a:rPr lang="en-US" altLang="zh-CN" sz="2400" b="1">
                <a:solidFill>
                  <a:srgbClr val="0000FF"/>
                </a:solidFill>
                <a:latin typeface="Courier New" panose="02070309020205020404" pitchFamily="49" charset="0"/>
                <a:ea typeface="宋体" panose="02010600030101010101" pitchFamily="2" charset="-122"/>
              </a:rPr>
              <a:t>&lt;=n;i++)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sum+=i;</a:t>
            </a:r>
          </a:p>
        </p:txBody>
      </p:sp>
      <p:sp>
        <p:nvSpPr>
          <p:cNvPr id="79883" name="Rectangle 11"/>
          <p:cNvSpPr>
            <a:spLocks noChangeArrowheads="1"/>
          </p:cNvSpPr>
          <p:nvPr/>
        </p:nvSpPr>
        <p:spPr bwMode="auto">
          <a:xfrm>
            <a:off x="6459538" y="3975100"/>
            <a:ext cx="10636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O(n</a:t>
            </a:r>
            <a:r>
              <a:rPr lang="en-US" altLang="zh-CN" sz="2400" b="1" baseline="30000">
                <a:latin typeface="Times New Roman" panose="02020603050405020304" charset="0"/>
                <a:ea typeface="宋体" panose="02010600030101010101" pitchFamily="2" charset="-122"/>
              </a:rPr>
              <a:t>1/2</a:t>
            </a:r>
            <a:r>
              <a:rPr lang="en-US" altLang="zh-CN" sz="2400" b="1">
                <a:latin typeface="Times New Roman" panose="02020603050405020304" charset="0"/>
                <a:ea typeface="宋体" panose="02010600030101010101" pitchFamily="2" charset="-122"/>
              </a:rPr>
              <a:t>)</a:t>
            </a:r>
          </a:p>
        </p:txBody>
      </p:sp>
      <p:sp>
        <p:nvSpPr>
          <p:cNvPr id="89100" name="Rectangle 12"/>
          <p:cNvSpPr>
            <a:spLocks noChangeArrowheads="1"/>
          </p:cNvSpPr>
          <p:nvPr/>
        </p:nvSpPr>
        <p:spPr bwMode="auto">
          <a:xfrm>
            <a:off x="433388" y="4446588"/>
            <a:ext cx="4176712" cy="1568450"/>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solidFill>
                  <a:srgbClr val="0000FF"/>
                </a:solidFill>
                <a:latin typeface="Courier New" panose="02070309020205020404" pitchFamily="49" charset="0"/>
                <a:ea typeface="宋体" panose="02010600030101010101" pitchFamily="2" charset="-122"/>
              </a:rPr>
              <a:t>sum=0;</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for(i=0;i&lt;n;i++)</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for(j=0;j&lt;n;j++)</a:t>
            </a:r>
            <a:br>
              <a:rPr lang="en-US" altLang="zh-CN" sz="2400" b="1">
                <a:solidFill>
                  <a:srgbClr val="0000FF"/>
                </a:solidFill>
                <a:latin typeface="Courier New" panose="02070309020205020404" pitchFamily="49" charset="0"/>
                <a:ea typeface="宋体" panose="02010600030101010101" pitchFamily="2" charset="-122"/>
              </a:rPr>
            </a:br>
            <a:r>
              <a:rPr lang="en-US" altLang="zh-CN" sz="2400" b="1">
                <a:solidFill>
                  <a:srgbClr val="0000FF"/>
                </a:solidFill>
                <a:latin typeface="Courier New" panose="02070309020205020404" pitchFamily="49" charset="0"/>
                <a:ea typeface="宋体" panose="02010600030101010101" pitchFamily="2" charset="-122"/>
              </a:rPr>
              <a:t>      A[i][j]=0;</a:t>
            </a:r>
          </a:p>
        </p:txBody>
      </p:sp>
      <p:sp>
        <p:nvSpPr>
          <p:cNvPr id="79885" name="Rectangle 13"/>
          <p:cNvSpPr>
            <a:spLocks noChangeArrowheads="1"/>
          </p:cNvSpPr>
          <p:nvPr/>
        </p:nvSpPr>
        <p:spPr bwMode="auto">
          <a:xfrm>
            <a:off x="2390775" y="6021388"/>
            <a:ext cx="903288"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en-US" altLang="zh-CN" sz="2400" b="1">
                <a:latin typeface="Times New Roman" panose="02020603050405020304" charset="0"/>
                <a:ea typeface="宋体" panose="02010600030101010101" pitchFamily="2" charset="-122"/>
              </a:rPr>
              <a:t>O(n</a:t>
            </a:r>
            <a:r>
              <a:rPr lang="en-US" altLang="zh-CN" sz="2400" b="1" baseline="30000">
                <a:latin typeface="Times New Roman" panose="02020603050405020304" charset="0"/>
                <a:ea typeface="宋体" panose="02010600030101010101" pitchFamily="2" charset="-122"/>
              </a:rPr>
              <a:t>2</a:t>
            </a:r>
            <a:r>
              <a:rPr lang="en-US" altLang="zh-CN" sz="2400" b="1">
                <a:latin typeface="Times New Roman" panose="02020603050405020304" charset="0"/>
                <a:ea typeface="宋体" panose="02010600030101010101" pitchFamily="2" charset="-122"/>
              </a:rPr>
              <a:t>)</a:t>
            </a:r>
          </a:p>
        </p:txBody>
      </p:sp>
      <p:sp>
        <p:nvSpPr>
          <p:cNvPr id="89102" name="Rectangle 6"/>
          <p:cNvSpPr>
            <a:spLocks noChangeArrowheads="1"/>
          </p:cNvSpPr>
          <p:nvPr/>
        </p:nvSpPr>
        <p:spPr bwMode="auto">
          <a:xfrm>
            <a:off x="466725" y="227013"/>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1</a:t>
            </a:r>
            <a:r>
              <a:rPr lang="zh-CN" altLang="en-US" b="1">
                <a:latin typeface="Arial" panose="020B0604020202020204" pitchFamily="34" charset="0"/>
              </a:rPr>
              <a:t>：</a:t>
            </a:r>
            <a:endParaRPr lang="en-US" altLang="zh-CN" b="1">
              <a:latin typeface="Arial" panose="020B0604020202020204" pitchFamily="34" charset="0"/>
            </a:endParaRPr>
          </a:p>
        </p:txBody>
      </p:sp>
      <p:sp>
        <p:nvSpPr>
          <p:cNvPr id="89103" name="矩形 14"/>
          <p:cNvSpPr>
            <a:spLocks noChangeArrowheads="1"/>
          </p:cNvSpPr>
          <p:nvPr/>
        </p:nvSpPr>
        <p:spPr bwMode="auto">
          <a:xfrm>
            <a:off x="4795838" y="234950"/>
            <a:ext cx="838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2</a:t>
            </a:r>
            <a:r>
              <a:rPr lang="zh-CN" altLang="en-US" b="1">
                <a:latin typeface="Arial" panose="020B0604020202020204" pitchFamily="34" charset="0"/>
              </a:rPr>
              <a:t>：</a:t>
            </a:r>
          </a:p>
        </p:txBody>
      </p:sp>
      <p:sp>
        <p:nvSpPr>
          <p:cNvPr id="89104" name="矩形 15"/>
          <p:cNvSpPr>
            <a:spLocks noChangeArrowheads="1"/>
          </p:cNvSpPr>
          <p:nvPr/>
        </p:nvSpPr>
        <p:spPr bwMode="auto">
          <a:xfrm>
            <a:off x="431800" y="2182813"/>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3</a:t>
            </a:r>
            <a:r>
              <a:rPr lang="zh-CN" altLang="en-US" b="1">
                <a:latin typeface="Arial" panose="020B0604020202020204" pitchFamily="34" charset="0"/>
              </a:rPr>
              <a:t>：</a:t>
            </a:r>
            <a:endParaRPr lang="zh-CN" altLang="en-US">
              <a:latin typeface="Arial" panose="020B0604020202020204" pitchFamily="34" charset="0"/>
            </a:endParaRPr>
          </a:p>
        </p:txBody>
      </p:sp>
      <p:sp>
        <p:nvSpPr>
          <p:cNvPr id="89105" name="矩形 16"/>
          <p:cNvSpPr>
            <a:spLocks noChangeArrowheads="1"/>
          </p:cNvSpPr>
          <p:nvPr/>
        </p:nvSpPr>
        <p:spPr bwMode="auto">
          <a:xfrm>
            <a:off x="4800600" y="2119313"/>
            <a:ext cx="8397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4</a:t>
            </a:r>
            <a:r>
              <a:rPr lang="zh-CN" altLang="en-US" b="1">
                <a:latin typeface="Arial" panose="020B0604020202020204" pitchFamily="34" charset="0"/>
              </a:rPr>
              <a:t>：</a:t>
            </a:r>
            <a:endParaRPr lang="zh-CN" altLang="en-US">
              <a:latin typeface="Arial" panose="020B0604020202020204" pitchFamily="34" charset="0"/>
            </a:endParaRPr>
          </a:p>
        </p:txBody>
      </p:sp>
      <p:sp>
        <p:nvSpPr>
          <p:cNvPr id="89106" name="矩形 17"/>
          <p:cNvSpPr>
            <a:spLocks noChangeArrowheads="1"/>
          </p:cNvSpPr>
          <p:nvPr/>
        </p:nvSpPr>
        <p:spPr bwMode="auto">
          <a:xfrm>
            <a:off x="431800" y="4021138"/>
            <a:ext cx="83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5</a:t>
            </a:r>
            <a:r>
              <a:rPr lang="zh-CN" altLang="en-US" b="1">
                <a:latin typeface="Arial" panose="020B0604020202020204" pitchFamily="34" charset="0"/>
              </a:rPr>
              <a:t>：</a:t>
            </a:r>
            <a:endParaRPr lang="zh-CN" altLang="en-US">
              <a:latin typeface="Arial" panose="020B0604020202020204" pitchFamily="34" charset="0"/>
            </a:endParaRPr>
          </a:p>
        </p:txBody>
      </p:sp>
      <p:sp>
        <p:nvSpPr>
          <p:cNvPr id="89107" name="矩形 18"/>
          <p:cNvSpPr>
            <a:spLocks noChangeArrowheads="1"/>
          </p:cNvSpPr>
          <p:nvPr/>
        </p:nvSpPr>
        <p:spPr bwMode="auto">
          <a:xfrm>
            <a:off x="4827588" y="4017963"/>
            <a:ext cx="8397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w Cen MT" panose="020B0602020104020603" pitchFamily="34" charset="0"/>
              </a:defRPr>
            </a:lvl1pPr>
            <a:lvl2pPr marL="742950" indent="-285750">
              <a:defRPr>
                <a:solidFill>
                  <a:schemeClr val="tx1"/>
                </a:solidFill>
                <a:latin typeface="Tw Cen MT" panose="020B0602020104020603" pitchFamily="34" charset="0"/>
              </a:defRPr>
            </a:lvl2pPr>
            <a:lvl3pPr marL="1143000" indent="-228600">
              <a:defRPr>
                <a:solidFill>
                  <a:schemeClr val="tx1"/>
                </a:solidFill>
                <a:latin typeface="Tw Cen MT" panose="020B0602020104020603" pitchFamily="34" charset="0"/>
              </a:defRPr>
            </a:lvl3pPr>
            <a:lvl4pPr marL="1600200" indent="-228600">
              <a:defRPr>
                <a:solidFill>
                  <a:schemeClr val="tx1"/>
                </a:solidFill>
                <a:latin typeface="Tw Cen MT" panose="020B0602020104020603" pitchFamily="34" charset="0"/>
              </a:defRPr>
            </a:lvl4pPr>
            <a:lvl5pPr marL="2057400" indent="-228600">
              <a:defRPr>
                <a:solidFill>
                  <a:schemeClr val="tx1"/>
                </a:solidFill>
                <a:latin typeface="Tw Cen MT" panose="020B0602020104020603" pitchFamily="34" charset="0"/>
              </a:defRPr>
            </a:lvl5pPr>
            <a:lvl6pPr marL="2514600" indent="-228600" defTabSz="457200" fontAlgn="base">
              <a:spcBef>
                <a:spcPct val="0"/>
              </a:spcBef>
              <a:spcAft>
                <a:spcPct val="0"/>
              </a:spcAft>
              <a:defRPr>
                <a:solidFill>
                  <a:schemeClr val="tx1"/>
                </a:solidFill>
                <a:latin typeface="Tw Cen MT" panose="020B0602020104020603" pitchFamily="34" charset="0"/>
              </a:defRPr>
            </a:lvl6pPr>
            <a:lvl7pPr marL="2971800" indent="-228600" defTabSz="457200" fontAlgn="base">
              <a:spcBef>
                <a:spcPct val="0"/>
              </a:spcBef>
              <a:spcAft>
                <a:spcPct val="0"/>
              </a:spcAft>
              <a:defRPr>
                <a:solidFill>
                  <a:schemeClr val="tx1"/>
                </a:solidFill>
                <a:latin typeface="Tw Cen MT" panose="020B0602020104020603" pitchFamily="34" charset="0"/>
              </a:defRPr>
            </a:lvl7pPr>
            <a:lvl8pPr marL="3429000" indent="-228600" defTabSz="457200" fontAlgn="base">
              <a:spcBef>
                <a:spcPct val="0"/>
              </a:spcBef>
              <a:spcAft>
                <a:spcPct val="0"/>
              </a:spcAft>
              <a:defRPr>
                <a:solidFill>
                  <a:schemeClr val="tx1"/>
                </a:solidFill>
                <a:latin typeface="Tw Cen MT" panose="020B0602020104020603" pitchFamily="34" charset="0"/>
              </a:defRPr>
            </a:lvl8pPr>
            <a:lvl9pPr marL="3886200" indent="-228600" defTabSz="457200" fontAlgn="base">
              <a:spcBef>
                <a:spcPct val="0"/>
              </a:spcBef>
              <a:spcAft>
                <a:spcPct val="0"/>
              </a:spcAft>
              <a:defRPr>
                <a:solidFill>
                  <a:schemeClr val="tx1"/>
                </a:solidFill>
                <a:latin typeface="Tw Cen MT" panose="020B0602020104020603" pitchFamily="34" charset="0"/>
              </a:defRPr>
            </a:lvl9pPr>
          </a:lstStyle>
          <a:p>
            <a:pPr eaLnBrk="1" hangingPunct="1"/>
            <a:r>
              <a:rPr lang="zh-CN" altLang="en-US" b="1">
                <a:latin typeface="Arial" panose="020B0604020202020204" pitchFamily="34" charset="0"/>
              </a:rPr>
              <a:t>例 </a:t>
            </a:r>
            <a:r>
              <a:rPr lang="en-US" altLang="zh-CN" b="1">
                <a:latin typeface="Arial" panose="020B0604020202020204" pitchFamily="34" charset="0"/>
              </a:rPr>
              <a:t>6</a:t>
            </a:r>
            <a:r>
              <a:rPr lang="zh-CN" altLang="en-US" b="1">
                <a:latin typeface="Arial" panose="020B0604020202020204" pitchFamily="34" charset="0"/>
              </a:rPr>
              <a:t>：</a:t>
            </a:r>
            <a:endParaRPr lang="zh-CN" altLang="en-US">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9878"/>
                                        </p:tgtEl>
                                        <p:attrNameLst>
                                          <p:attrName>style.visibility</p:attrName>
                                        </p:attrNameLst>
                                      </p:cBhvr>
                                      <p:to>
                                        <p:strVal val="visible"/>
                                      </p:to>
                                    </p:set>
                                    <p:animEffect transition="in" filter="fade">
                                      <p:cBhvr>
                                        <p:cTn id="7" dur="1000"/>
                                        <p:tgtEl>
                                          <p:spTgt spid="79878"/>
                                        </p:tgtEl>
                                      </p:cBhvr>
                                    </p:animEffect>
                                    <p:anim calcmode="lin" valueType="num">
                                      <p:cBhvr>
                                        <p:cTn id="8" dur="1000" fill="hold"/>
                                        <p:tgtEl>
                                          <p:spTgt spid="79878"/>
                                        </p:tgtEl>
                                        <p:attrNameLst>
                                          <p:attrName>ppt_x</p:attrName>
                                        </p:attrNameLst>
                                      </p:cBhvr>
                                      <p:tavLst>
                                        <p:tav tm="0">
                                          <p:val>
                                            <p:strVal val="#ppt_x"/>
                                          </p:val>
                                        </p:tav>
                                        <p:tav tm="100000">
                                          <p:val>
                                            <p:strVal val="#ppt_x"/>
                                          </p:val>
                                        </p:tav>
                                      </p:tavLst>
                                    </p:anim>
                                    <p:anim calcmode="lin" valueType="num">
                                      <p:cBhvr>
                                        <p:cTn id="9" dur="1000" fill="hold"/>
                                        <p:tgtEl>
                                          <p:spTgt spid="7987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9879"/>
                                        </p:tgtEl>
                                        <p:attrNameLst>
                                          <p:attrName>style.visibility</p:attrName>
                                        </p:attrNameLst>
                                      </p:cBhvr>
                                      <p:to>
                                        <p:strVal val="visible"/>
                                      </p:to>
                                    </p:set>
                                    <p:animEffect transition="in" filter="fade">
                                      <p:cBhvr>
                                        <p:cTn id="12" dur="1000"/>
                                        <p:tgtEl>
                                          <p:spTgt spid="79879"/>
                                        </p:tgtEl>
                                      </p:cBhvr>
                                    </p:animEffect>
                                    <p:anim calcmode="lin" valueType="num">
                                      <p:cBhvr>
                                        <p:cTn id="13" dur="1000" fill="hold"/>
                                        <p:tgtEl>
                                          <p:spTgt spid="79879"/>
                                        </p:tgtEl>
                                        <p:attrNameLst>
                                          <p:attrName>ppt_x</p:attrName>
                                        </p:attrNameLst>
                                      </p:cBhvr>
                                      <p:tavLst>
                                        <p:tav tm="0">
                                          <p:val>
                                            <p:strVal val="#ppt_x"/>
                                          </p:val>
                                        </p:tav>
                                        <p:tav tm="100000">
                                          <p:val>
                                            <p:strVal val="#ppt_x"/>
                                          </p:val>
                                        </p:tav>
                                      </p:tavLst>
                                    </p:anim>
                                    <p:anim calcmode="lin" valueType="num">
                                      <p:cBhvr>
                                        <p:cTn id="14" dur="1000" fill="hold"/>
                                        <p:tgtEl>
                                          <p:spTgt spid="7987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9880"/>
                                        </p:tgtEl>
                                        <p:attrNameLst>
                                          <p:attrName>style.visibility</p:attrName>
                                        </p:attrNameLst>
                                      </p:cBhvr>
                                      <p:to>
                                        <p:strVal val="visible"/>
                                      </p:to>
                                    </p:set>
                                    <p:animEffect transition="in" filter="fade">
                                      <p:cBhvr>
                                        <p:cTn id="17" dur="1000"/>
                                        <p:tgtEl>
                                          <p:spTgt spid="79880"/>
                                        </p:tgtEl>
                                      </p:cBhvr>
                                    </p:animEffect>
                                    <p:anim calcmode="lin" valueType="num">
                                      <p:cBhvr>
                                        <p:cTn id="18" dur="1000" fill="hold"/>
                                        <p:tgtEl>
                                          <p:spTgt spid="79880"/>
                                        </p:tgtEl>
                                        <p:attrNameLst>
                                          <p:attrName>ppt_x</p:attrName>
                                        </p:attrNameLst>
                                      </p:cBhvr>
                                      <p:tavLst>
                                        <p:tav tm="0">
                                          <p:val>
                                            <p:strVal val="#ppt_x"/>
                                          </p:val>
                                        </p:tav>
                                        <p:tav tm="100000">
                                          <p:val>
                                            <p:strVal val="#ppt_x"/>
                                          </p:val>
                                        </p:tav>
                                      </p:tavLst>
                                    </p:anim>
                                    <p:anim calcmode="lin" valueType="num">
                                      <p:cBhvr>
                                        <p:cTn id="19" dur="1000" fill="hold"/>
                                        <p:tgtEl>
                                          <p:spTgt spid="7988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9883"/>
                                        </p:tgtEl>
                                        <p:attrNameLst>
                                          <p:attrName>style.visibility</p:attrName>
                                        </p:attrNameLst>
                                      </p:cBhvr>
                                      <p:to>
                                        <p:strVal val="visible"/>
                                      </p:to>
                                    </p:set>
                                    <p:animEffect transition="in" filter="fade">
                                      <p:cBhvr>
                                        <p:cTn id="22" dur="1000"/>
                                        <p:tgtEl>
                                          <p:spTgt spid="79883"/>
                                        </p:tgtEl>
                                      </p:cBhvr>
                                    </p:animEffect>
                                    <p:anim calcmode="lin" valueType="num">
                                      <p:cBhvr>
                                        <p:cTn id="23" dur="1000" fill="hold"/>
                                        <p:tgtEl>
                                          <p:spTgt spid="79883"/>
                                        </p:tgtEl>
                                        <p:attrNameLst>
                                          <p:attrName>ppt_x</p:attrName>
                                        </p:attrNameLst>
                                      </p:cBhvr>
                                      <p:tavLst>
                                        <p:tav tm="0">
                                          <p:val>
                                            <p:strVal val="#ppt_x"/>
                                          </p:val>
                                        </p:tav>
                                        <p:tav tm="100000">
                                          <p:val>
                                            <p:strVal val="#ppt_x"/>
                                          </p:val>
                                        </p:tav>
                                      </p:tavLst>
                                    </p:anim>
                                    <p:anim calcmode="lin" valueType="num">
                                      <p:cBhvr>
                                        <p:cTn id="24" dur="1000" fill="hold"/>
                                        <p:tgtEl>
                                          <p:spTgt spid="7988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9885"/>
                                        </p:tgtEl>
                                        <p:attrNameLst>
                                          <p:attrName>style.visibility</p:attrName>
                                        </p:attrNameLst>
                                      </p:cBhvr>
                                      <p:to>
                                        <p:strVal val="visible"/>
                                      </p:to>
                                    </p:set>
                                    <p:animEffect transition="in" filter="fade">
                                      <p:cBhvr>
                                        <p:cTn id="27" dur="1000"/>
                                        <p:tgtEl>
                                          <p:spTgt spid="79885"/>
                                        </p:tgtEl>
                                      </p:cBhvr>
                                    </p:animEffect>
                                    <p:anim calcmode="lin" valueType="num">
                                      <p:cBhvr>
                                        <p:cTn id="28" dur="1000" fill="hold"/>
                                        <p:tgtEl>
                                          <p:spTgt spid="79885"/>
                                        </p:tgtEl>
                                        <p:attrNameLst>
                                          <p:attrName>ppt_x</p:attrName>
                                        </p:attrNameLst>
                                      </p:cBhvr>
                                      <p:tavLst>
                                        <p:tav tm="0">
                                          <p:val>
                                            <p:strVal val="#ppt_x"/>
                                          </p:val>
                                        </p:tav>
                                        <p:tav tm="100000">
                                          <p:val>
                                            <p:strVal val="#ppt_x"/>
                                          </p:val>
                                        </p:tav>
                                      </p:tavLst>
                                    </p:anim>
                                    <p:anim calcmode="lin" valueType="num">
                                      <p:cBhvr>
                                        <p:cTn id="29" dur="1000" fill="hold"/>
                                        <p:tgtEl>
                                          <p:spTgt spid="7988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9881"/>
                                        </p:tgtEl>
                                        <p:attrNameLst>
                                          <p:attrName>style.visibility</p:attrName>
                                        </p:attrNameLst>
                                      </p:cBhvr>
                                      <p:to>
                                        <p:strVal val="visible"/>
                                      </p:to>
                                    </p:set>
                                    <p:animEffect transition="in" filter="fade">
                                      <p:cBhvr>
                                        <p:cTn id="32" dur="1000"/>
                                        <p:tgtEl>
                                          <p:spTgt spid="79881"/>
                                        </p:tgtEl>
                                      </p:cBhvr>
                                    </p:animEffect>
                                    <p:anim calcmode="lin" valueType="num">
                                      <p:cBhvr>
                                        <p:cTn id="33" dur="1000" fill="hold"/>
                                        <p:tgtEl>
                                          <p:spTgt spid="79881"/>
                                        </p:tgtEl>
                                        <p:attrNameLst>
                                          <p:attrName>ppt_x</p:attrName>
                                        </p:attrNameLst>
                                      </p:cBhvr>
                                      <p:tavLst>
                                        <p:tav tm="0">
                                          <p:val>
                                            <p:strVal val="#ppt_x"/>
                                          </p:val>
                                        </p:tav>
                                        <p:tav tm="100000">
                                          <p:val>
                                            <p:strVal val="#ppt_x"/>
                                          </p:val>
                                        </p:tav>
                                      </p:tavLst>
                                    </p:anim>
                                    <p:anim calcmode="lin" valueType="num">
                                      <p:cBhvr>
                                        <p:cTn id="34" dur="1000" fill="hold"/>
                                        <p:tgtEl>
                                          <p:spTgt spid="798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8" grpId="0"/>
      <p:bldP spid="79879" grpId="0"/>
      <p:bldP spid="79880" grpId="0"/>
      <p:bldP spid="79881" grpId="0"/>
      <p:bldP spid="79883" grpId="0"/>
      <p:bldP spid="7988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3" name="Rectangle 3"/>
          <p:cNvSpPr>
            <a:spLocks noChangeArrowheads="1"/>
          </p:cNvSpPr>
          <p:nvPr/>
        </p:nvSpPr>
        <p:spPr bwMode="auto">
          <a:xfrm>
            <a:off x="642938" y="1143000"/>
            <a:ext cx="7924800" cy="5500688"/>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加法规则   </a:t>
            </a:r>
            <a:r>
              <a:rPr lang="zh-CN" altLang="en-US" sz="3300" b="1" u="sng" dirty="0">
                <a:solidFill>
                  <a:srgbClr val="0000FF"/>
                </a:solidFill>
                <a:effectLst>
                  <a:outerShdw blurRad="38100" dist="38100" dir="2700000" algn="tl">
                    <a:srgbClr val="C0C0C0"/>
                  </a:outerShdw>
                </a:effectLst>
                <a:latin typeface="Times New Roman" panose="02020603050405020304" charset="0"/>
                <a:cs typeface="Times New Roman" panose="02020603050405020304" charset="0"/>
              </a:rPr>
              <a:t>针对并列程序段</a:t>
            </a:r>
            <a:r>
              <a:rPr lang="zh-CN" altLang="en-US" sz="2800" b="1" dirty="0">
                <a:latin typeface="Times New Roman" panose="02020603050405020304" charset="0"/>
                <a:cs typeface="Times New Roman" panose="02020603050405020304" charset="0"/>
              </a:rPr>
              <a:t> </a:t>
            </a:r>
            <a:endParaRPr lang="zh-CN" altLang="en-US" sz="1400" b="1" dirty="0">
              <a:latin typeface="Times New Roman" panose="02020603050405020304" charset="0"/>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2800" b="1" dirty="0">
                <a:latin typeface="Times New Roman" panose="02020603050405020304" charset="0"/>
                <a:cs typeface="Times New Roman" panose="02020603050405020304" charset="0"/>
              </a:rPr>
              <a:t>    </a:t>
            </a:r>
            <a:r>
              <a:rPr lang="en-US" altLang="zh-CN" sz="3300" b="1" dirty="0">
                <a:solidFill>
                  <a:srgbClr val="CC0000"/>
                </a:solidFill>
                <a:latin typeface="Times New Roman" panose="02020603050405020304" charset="0"/>
                <a:cs typeface="Times New Roman" panose="02020603050405020304" charset="0"/>
              </a:rPr>
              <a:t>T(</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  = T1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 T2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	</a:t>
            </a: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3300" b="1" dirty="0">
                <a:solidFill>
                  <a:srgbClr val="CC0000"/>
                </a:solidFill>
                <a:latin typeface="Times New Roman" panose="02020603050405020304" charset="0"/>
                <a:cs typeface="Times New Roman" panose="02020603050405020304" charset="0"/>
              </a:rPr>
              <a:t>  	  	            = O(max (</a:t>
            </a:r>
            <a:r>
              <a:rPr lang="en-US" altLang="zh-CN" sz="3300" b="1" i="1" dirty="0">
                <a:solidFill>
                  <a:srgbClr val="CC0000"/>
                </a:solidFill>
                <a:latin typeface="Times New Roman" panose="02020603050405020304" charset="0"/>
                <a:cs typeface="Times New Roman" panose="02020603050405020304" charset="0"/>
              </a:rPr>
              <a:t>f</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g</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a:t>
            </a:r>
            <a:endParaRPr lang="en-US" altLang="zh-CN" sz="2800" b="1" dirty="0">
              <a:latin typeface="Times New Roman" panose="02020603050405020304" charset="0"/>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乘法规则   </a:t>
            </a:r>
            <a:r>
              <a:rPr lang="zh-CN" altLang="en-US" sz="3300" b="1" u="sng" dirty="0">
                <a:solidFill>
                  <a:srgbClr val="0000FF"/>
                </a:solidFill>
                <a:effectLst>
                  <a:outerShdw blurRad="38100" dist="38100" dir="2700000" algn="tl">
                    <a:srgbClr val="C0C0C0"/>
                  </a:outerShdw>
                </a:effectLst>
                <a:latin typeface="Times New Roman" panose="02020603050405020304" charset="0"/>
                <a:cs typeface="Times New Roman" panose="02020603050405020304" charset="0"/>
              </a:rPr>
              <a:t>针对嵌套程序段</a:t>
            </a:r>
            <a:br>
              <a:rPr lang="zh-CN" altLang="en-US" sz="1700" b="1" dirty="0">
                <a:solidFill>
                  <a:srgbClr val="0000CC"/>
                </a:solidFill>
                <a:latin typeface="Times New Roman" panose="02020603050405020304" charset="0"/>
                <a:cs typeface="Times New Roman" panose="02020603050405020304" charset="0"/>
              </a:rPr>
            </a:br>
            <a:r>
              <a:rPr lang="zh-CN" altLang="en-US" sz="2800" b="1" dirty="0">
                <a:latin typeface="Times New Roman" panose="02020603050405020304" charset="0"/>
                <a:cs typeface="Times New Roman" panose="02020603050405020304" charset="0"/>
              </a:rPr>
              <a:t>  </a:t>
            </a:r>
            <a:r>
              <a:rPr lang="en-US" altLang="zh-CN" sz="3300" b="1" dirty="0">
                <a:solidFill>
                  <a:srgbClr val="CC0000"/>
                </a:solidFill>
                <a:latin typeface="Times New Roman" panose="02020603050405020304" charset="0"/>
                <a:cs typeface="Times New Roman" panose="02020603050405020304" charset="0"/>
              </a:rPr>
              <a:t>T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 = T1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 T2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a:t>
            </a:r>
            <a:br>
              <a:rPr lang="en-US" altLang="zh-CN" sz="3300" b="1" dirty="0">
                <a:solidFill>
                  <a:srgbClr val="CC0000"/>
                </a:solidFill>
                <a:latin typeface="Times New Roman" panose="02020603050405020304" charset="0"/>
                <a:cs typeface="Times New Roman" panose="02020603050405020304" charset="0"/>
              </a:rPr>
            </a:br>
            <a:r>
              <a:rPr lang="en-US" altLang="zh-CN" sz="3300" b="1" dirty="0">
                <a:solidFill>
                  <a:srgbClr val="CC0000"/>
                </a:solidFill>
                <a:latin typeface="Times New Roman" panose="02020603050405020304" charset="0"/>
                <a:cs typeface="Times New Roman" panose="02020603050405020304" charset="0"/>
              </a:rPr>
              <a:t>		  = O(</a:t>
            </a:r>
            <a:r>
              <a:rPr lang="en-US" altLang="zh-CN" sz="3300" b="1" i="1" dirty="0">
                <a:solidFill>
                  <a:srgbClr val="CC0000"/>
                </a:solidFill>
                <a:latin typeface="Times New Roman" panose="02020603050405020304" charset="0"/>
                <a:cs typeface="Times New Roman" panose="02020603050405020304" charset="0"/>
              </a:rPr>
              <a:t>f</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a:t>
            </a:r>
            <a:r>
              <a:rPr lang="en-US" altLang="zh-CN" sz="3300" b="1" i="1" dirty="0">
                <a:solidFill>
                  <a:srgbClr val="CC0000"/>
                </a:solidFill>
                <a:latin typeface="Times New Roman" panose="02020603050405020304" charset="0"/>
                <a:cs typeface="Times New Roman" panose="02020603050405020304" charset="0"/>
              </a:rPr>
              <a:t>g</a:t>
            </a:r>
            <a:r>
              <a:rPr lang="en-US" altLang="zh-CN" sz="3300" b="1" dirty="0">
                <a:solidFill>
                  <a:srgbClr val="CC0000"/>
                </a:solidFill>
                <a:latin typeface="Times New Roman" panose="02020603050405020304" charset="0"/>
                <a:cs typeface="Times New Roman" panose="02020603050405020304" charset="0"/>
              </a:rPr>
              <a:t> (</a:t>
            </a:r>
            <a:r>
              <a:rPr lang="en-US" altLang="zh-CN" sz="3300" b="1" i="1" dirty="0">
                <a:solidFill>
                  <a:srgbClr val="CC0000"/>
                </a:solidFill>
                <a:latin typeface="Times New Roman" panose="02020603050405020304" charset="0"/>
                <a:cs typeface="Times New Roman" panose="02020603050405020304" charset="0"/>
              </a:rPr>
              <a:t>m</a:t>
            </a:r>
            <a:r>
              <a:rPr lang="en-US" altLang="zh-CN" sz="3300" b="1" dirty="0">
                <a:solidFill>
                  <a:srgbClr val="CC0000"/>
                </a:solidFill>
                <a:latin typeface="Times New Roman" panose="02020603050405020304" charset="0"/>
                <a:cs typeface="Times New Roman" panose="02020603050405020304" charset="0"/>
              </a:rPr>
              <a:t>))</a:t>
            </a:r>
          </a:p>
          <a:p>
            <a:pPr marL="342900" indent="-342900" defTabSz="916305" eaLnBrk="1" fontAlgn="auto" hangingPunct="1">
              <a:spcBef>
                <a:spcPct val="20000"/>
              </a:spcBef>
              <a:spcAft>
                <a:spcPts val="0"/>
              </a:spcAft>
              <a:buClr>
                <a:schemeClr val="tx1"/>
              </a:buClr>
              <a:buSzPct val="110000"/>
              <a:buFont typeface="Geneva"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乘法规则中的常数无关项   </a:t>
            </a:r>
            <a:r>
              <a:rPr lang="en-US" altLang="zh-CN"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O(C) → O(1)</a:t>
            </a:r>
          </a:p>
          <a:p>
            <a:pPr marL="342900" indent="-342900" defTabSz="916305" eaLnBrk="1" fontAlgn="auto" hangingPunct="1">
              <a:spcBef>
                <a:spcPct val="20000"/>
              </a:spcBef>
              <a:spcAft>
                <a:spcPts val="0"/>
              </a:spcAft>
              <a:buClr>
                <a:schemeClr val="tx1"/>
              </a:buClr>
              <a:buSzPct val="110000"/>
              <a:buFont typeface="Geneva" charset="0"/>
              <a:buNone/>
              <a:defRPr/>
            </a:pPr>
            <a:r>
              <a:rPr lang="en-US" altLang="zh-CN" sz="2800" b="1" dirty="0">
                <a:latin typeface="Times New Roman" panose="02020603050405020304" charset="0"/>
                <a:cs typeface="Times New Roman" panose="02020603050405020304" charset="0"/>
              </a:rPr>
              <a:t> 	 </a:t>
            </a:r>
            <a:r>
              <a:rPr lang="en-US" altLang="zh-CN" sz="3300" b="1" dirty="0">
                <a:solidFill>
                  <a:srgbClr val="CC0000"/>
                </a:solidFill>
                <a:latin typeface="Times New Roman" panose="02020603050405020304" charset="0"/>
                <a:cs typeface="Times New Roman" panose="02020603050405020304" charset="0"/>
              </a:rPr>
              <a:t>T (</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 O( c * </a:t>
            </a:r>
            <a:r>
              <a:rPr lang="en-US" altLang="zh-CN" sz="3300" b="1" i="1" dirty="0">
                <a:solidFill>
                  <a:srgbClr val="CC0000"/>
                </a:solidFill>
                <a:latin typeface="Times New Roman" panose="02020603050405020304" charset="0"/>
                <a:cs typeface="Times New Roman" panose="02020603050405020304" charset="0"/>
              </a:rPr>
              <a:t>f</a:t>
            </a:r>
            <a:r>
              <a:rPr lang="en-US" altLang="zh-CN" sz="3300" b="1" dirty="0">
                <a:solidFill>
                  <a:srgbClr val="CC0000"/>
                </a:solidFill>
                <a:latin typeface="Times New Roman" panose="02020603050405020304" charset="0"/>
                <a:cs typeface="Times New Roman" panose="02020603050405020304" charset="0"/>
              </a:rPr>
              <a:t>(</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 = O(</a:t>
            </a:r>
            <a:r>
              <a:rPr lang="en-US" altLang="zh-CN" sz="3300" b="1" i="1" dirty="0">
                <a:solidFill>
                  <a:srgbClr val="CC0000"/>
                </a:solidFill>
                <a:latin typeface="Times New Roman" panose="02020603050405020304" charset="0"/>
                <a:cs typeface="Times New Roman" panose="02020603050405020304" charset="0"/>
              </a:rPr>
              <a:t>f</a:t>
            </a:r>
            <a:r>
              <a:rPr lang="en-US" altLang="zh-CN" sz="3300" b="1" dirty="0">
                <a:solidFill>
                  <a:srgbClr val="CC0000"/>
                </a:solidFill>
                <a:latin typeface="Times New Roman" panose="02020603050405020304" charset="0"/>
                <a:cs typeface="Times New Roman" panose="02020603050405020304" charset="0"/>
              </a:rPr>
              <a:t>(</a:t>
            </a:r>
            <a:r>
              <a:rPr lang="en-US" altLang="zh-CN" sz="3300" b="1" i="1" dirty="0">
                <a:solidFill>
                  <a:srgbClr val="CC0000"/>
                </a:solidFill>
                <a:latin typeface="Times New Roman" panose="02020603050405020304" charset="0"/>
                <a:cs typeface="Times New Roman" panose="02020603050405020304" charset="0"/>
              </a:rPr>
              <a:t>n</a:t>
            </a:r>
            <a:r>
              <a:rPr lang="en-US" altLang="zh-CN" sz="3300" b="1" dirty="0">
                <a:solidFill>
                  <a:srgbClr val="CC0000"/>
                </a:solidFill>
                <a:latin typeface="Times New Roman" panose="02020603050405020304" charset="0"/>
                <a:cs typeface="Times New Roman" panose="02020603050405020304" charset="0"/>
              </a:rPr>
              <a:t>))</a:t>
            </a:r>
          </a:p>
          <a:p>
            <a:pPr marL="342900" indent="-342900" defTabSz="916305" eaLnBrk="1" fontAlgn="auto" hangingPunct="1">
              <a:spcBef>
                <a:spcPct val="20000"/>
              </a:spcBef>
              <a:spcAft>
                <a:spcPts val="0"/>
              </a:spcAft>
              <a:buClr>
                <a:schemeClr val="tx1"/>
              </a:buClr>
              <a:buSzPct val="110000"/>
              <a:buFont typeface="Arial" panose="020B0604020202020204" pitchFamily="34" charset="0"/>
              <a:buChar char="•"/>
              <a:defRPr/>
            </a:pP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 </a:t>
            </a:r>
            <a:r>
              <a:rPr lang="en-US" altLang="zh-CN"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Ο</a:t>
            </a:r>
            <a:r>
              <a:rPr lang="en-US"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(1)</a:t>
            </a:r>
            <a:r>
              <a:rPr lang="zh-CN" altLang="en-US" sz="3300" b="1" dirty="0">
                <a:solidFill>
                  <a:srgbClr val="0000CC"/>
                </a:solidFill>
                <a:effectLst>
                  <a:outerShdw blurRad="38100" dist="38100" dir="2700000" algn="tl">
                    <a:srgbClr val="C0C0C0"/>
                  </a:outerShdw>
                </a:effectLst>
                <a:latin typeface="Times New Roman" panose="02020603050405020304" charset="0"/>
                <a:cs typeface="Times New Roman" panose="02020603050405020304" charset="0"/>
              </a:rPr>
              <a:t>表示常数计算时间</a:t>
            </a:r>
          </a:p>
        </p:txBody>
      </p:sp>
      <p:sp>
        <p:nvSpPr>
          <p:cNvPr id="3" name="矩形 2"/>
          <p:cNvSpPr/>
          <p:nvPr/>
        </p:nvSpPr>
        <p:spPr>
          <a:xfrm>
            <a:off x="571500" y="500063"/>
            <a:ext cx="7286625" cy="584200"/>
          </a:xfrm>
          <a:prstGeom prst="rect">
            <a:avLst/>
          </a:prstGeom>
        </p:spPr>
        <p:txBody>
          <a:bodyPr>
            <a:spAutoFit/>
          </a:bodyPr>
          <a:lstStyle/>
          <a:p>
            <a:pPr marL="342900" indent="-342900" defTabSz="916305" eaLnBrk="1" fontAlgn="auto" hangingPunct="1">
              <a:spcBef>
                <a:spcPct val="20000"/>
              </a:spcBef>
              <a:spcAft>
                <a:spcPts val="0"/>
              </a:spcAft>
              <a:buClr>
                <a:schemeClr val="tx1"/>
              </a:buClr>
              <a:buSzPct val="110000"/>
              <a:defRPr/>
            </a:pPr>
            <a:r>
              <a:rPr lang="zh-CN" altLang="en-US" sz="3200" b="1" u="sng" dirty="0">
                <a:effectLst>
                  <a:outerShdw blurRad="38100" dist="38100" dir="2700000" algn="tl">
                    <a:srgbClr val="C0C0C0"/>
                  </a:outerShdw>
                </a:effectLst>
                <a:latin typeface="Times New Roman" panose="02020603050405020304" charset="0"/>
                <a:cs typeface="Times New Roman" panose="02020603050405020304" charset="0"/>
              </a:rPr>
              <a:t>大</a:t>
            </a:r>
            <a:r>
              <a:rPr lang="en-US" altLang="zh-CN" sz="3200" b="1" u="sng" dirty="0">
                <a:effectLst>
                  <a:outerShdw blurRad="38100" dist="38100" dir="2700000" algn="tl">
                    <a:srgbClr val="C0C0C0"/>
                  </a:outerShdw>
                </a:effectLst>
                <a:latin typeface="Times New Roman" panose="02020603050405020304" charset="0"/>
                <a:cs typeface="Times New Roman" panose="02020603050405020304" charset="0"/>
              </a:rPr>
              <a:t>O</a:t>
            </a:r>
            <a:r>
              <a:rPr lang="zh-CN" altLang="en-US" sz="3200" b="1" u="sng" dirty="0">
                <a:effectLst>
                  <a:outerShdw blurRad="38100" dist="38100" dir="2700000" algn="tl">
                    <a:srgbClr val="C0C0C0"/>
                  </a:outerShdw>
                </a:effectLst>
                <a:latin typeface="Times New Roman" panose="02020603050405020304" charset="0"/>
                <a:cs typeface="Times New Roman" panose="02020603050405020304" charset="0"/>
              </a:rPr>
              <a:t>表示法: </a:t>
            </a:r>
            <a:r>
              <a:rPr lang="en-US" altLang="zh-CN" sz="3200" b="1" u="sng" dirty="0">
                <a:effectLst>
                  <a:outerShdw blurRad="38100" dist="38100" dir="2700000" algn="tl">
                    <a:srgbClr val="C0C0C0"/>
                  </a:outerShdw>
                </a:effectLst>
                <a:latin typeface="Times New Roman" panose="02020603050405020304" charset="0"/>
                <a:cs typeface="Times New Roman" panose="02020603050405020304" charset="0"/>
              </a:rPr>
              <a:t>T(n) = O(f(n)) </a:t>
            </a:r>
            <a:r>
              <a:rPr lang="zh-CN" altLang="en-US" sz="3200" b="1" u="sng" dirty="0">
                <a:effectLst>
                  <a:outerShdw blurRad="38100" dist="38100" dir="2700000" algn="tl">
                    <a:srgbClr val="C0C0C0"/>
                  </a:outerShdw>
                </a:effectLst>
                <a:latin typeface="Times New Roman" panose="02020603050405020304" charset="0"/>
                <a:cs typeface="Times New Roman" panose="02020603050405020304" charset="0"/>
              </a:rPr>
              <a:t>的几条规则</a:t>
            </a:r>
            <a:endParaRPr lang="en-US" altLang="zh-CN" sz="3200" b="1" u="sng" dirty="0">
              <a:effectLst>
                <a:outerShdw blurRad="38100" dist="38100" dir="2700000" algn="tl">
                  <a:srgbClr val="C0C0C0"/>
                </a:outerShdw>
              </a:effectLst>
              <a:latin typeface="Times New Roman" panose="02020603050405020304" charset="0"/>
              <a:cs typeface="Times New Roman" panose="02020603050405020304"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Text Box 2"/>
          <p:cNvSpPr txBox="1">
            <a:spLocks noChangeArrowheads="1"/>
          </p:cNvSpPr>
          <p:nvPr/>
        </p:nvSpPr>
        <p:spPr bwMode="auto">
          <a:xfrm>
            <a:off x="242888" y="347663"/>
            <a:ext cx="8001000" cy="6238803"/>
          </a:xfrm>
          <a:prstGeom prst="rect">
            <a:avLst/>
          </a:prstGeom>
          <a:noFill/>
          <a:ln w="9525">
            <a:noFill/>
            <a:miter lim="800000"/>
          </a:ln>
          <a:effectLst/>
        </p:spPr>
        <p:txBody>
          <a:bodyPr lIns="112947" tIns="56473" rIns="112947" bIns="56473">
            <a:spAutoFit/>
          </a:bodyPr>
          <a:lstStyle/>
          <a:p>
            <a:pPr defTabSz="1129030" eaLnBrk="1" fontAlgn="auto" hangingPunct="1">
              <a:spcBef>
                <a:spcPts val="0"/>
              </a:spcBef>
              <a:spcAft>
                <a:spcPts val="0"/>
              </a:spcAft>
              <a:defRPr/>
            </a:pPr>
            <a:r>
              <a:rPr lang="zh-CN" altLang="en-US" sz="3600" b="1" u="sng" dirty="0">
                <a:solidFill>
                  <a:srgbClr val="80008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例1：两个并列循环</a:t>
            </a:r>
            <a:endParaRPr lang="zh-CN" altLang="en-US" sz="2600"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endParaRPr lang="zh-CN" altLang="en-US" sz="1000"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zh-CN" sz="2600" b="1" dirty="0">
                <a:latin typeface="Times New Roman" panose="02020603050405020304" charset="0"/>
                <a:ea typeface="华文仿宋" panose="02010600040101010101" charset="-122"/>
                <a:cs typeface="Times New Roman" panose="02020603050405020304" charset="0"/>
              </a:rPr>
              <a:t> </a:t>
            </a:r>
            <a:r>
              <a:rPr lang="en-US" altLang="zh-CN" sz="3200" b="1" dirty="0">
                <a:latin typeface="Times New Roman" panose="02020603050405020304" charset="0"/>
                <a:ea typeface="华文仿宋" panose="02010600040101010101" charset="-122"/>
                <a:cs typeface="Times New Roman" panose="02020603050405020304" charset="0"/>
              </a:rPr>
              <a:t>void</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example </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b="1" dirty="0">
                <a:latin typeface="Times New Roman" panose="02020603050405020304" charset="0"/>
                <a:ea typeface="华文仿宋" panose="02010600040101010101" charset="-122"/>
                <a:cs typeface="Times New Roman" panose="02020603050405020304" charset="0"/>
              </a:rPr>
              <a:t>float</a:t>
            </a:r>
            <a:r>
              <a:rPr lang="en-US" altLang="zh-CN" sz="3200" i="1" dirty="0">
                <a:latin typeface="Times New Roman" panose="02020603050405020304" charset="0"/>
                <a:ea typeface="华文仿宋" panose="02010600040101010101" charset="-122"/>
                <a:cs typeface="Times New Roman" panose="02020603050405020304" charset="0"/>
              </a:rPr>
              <a:t> x</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i="1" dirty="0">
                <a:latin typeface="Times New Roman" panose="02020603050405020304" charset="0"/>
                <a:ea typeface="华文仿宋" panose="02010600040101010101" charset="-122"/>
                <a:cs typeface="Times New Roman" panose="02020603050405020304" charset="0"/>
              </a:rPr>
              <a:t> m</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n</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i="1" dirty="0">
                <a:latin typeface="Times New Roman" panose="02020603050405020304" charset="0"/>
                <a:ea typeface="华文仿宋" panose="02010600040101010101" charset="-122"/>
                <a:cs typeface="Times New Roman" panose="02020603050405020304" charset="0"/>
              </a:rPr>
              <a:t> k</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b="1" dirty="0">
                <a:latin typeface="Times New Roman" panose="02020603050405020304" charset="0"/>
                <a:ea typeface="华文仿宋" panose="02010600040101010101" charset="-122"/>
                <a:cs typeface="Times New Roman" panose="02020603050405020304" charset="0"/>
              </a:rPr>
              <a:t> {</a:t>
            </a:r>
          </a:p>
          <a:p>
            <a:pPr defTabSz="1129030" eaLnBrk="1" fontAlgn="auto" hangingPunct="1">
              <a:spcBef>
                <a:spcPts val="0"/>
              </a:spcBef>
              <a:spcAft>
                <a:spcPts val="0"/>
              </a:spcAft>
              <a:defRPr/>
            </a:pPr>
            <a:r>
              <a:rPr lang="en-US" altLang="zh-CN" sz="3200" b="1" dirty="0">
                <a:latin typeface="Times New Roman" panose="02020603050405020304" charset="0"/>
                <a:ea typeface="华文仿宋" panose="02010600040101010101" charset="-122"/>
                <a:cs typeface="Times New Roman" panose="02020603050405020304" charset="0"/>
              </a:rPr>
              <a:t>     float</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sum</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a:latin typeface="Times New Roman" panose="02020603050405020304" charset="0"/>
                <a:ea typeface="华文仿宋" panose="02010600040101010101" charset="-122"/>
                <a:cs typeface="Times New Roman" panose="02020603050405020304" charset="0"/>
              </a:rPr>
              <a:t>;</a:t>
            </a:r>
          </a:p>
          <a:p>
            <a:pPr defTabSz="1129030" eaLnBrk="1" fontAlgn="auto" hangingPunct="1">
              <a:spcBef>
                <a:spcPts val="0"/>
              </a:spcBef>
              <a:spcAft>
                <a:spcPts val="0"/>
              </a:spcAft>
              <a:defRPr/>
            </a:pPr>
            <a:r>
              <a:rPr lang="en-US" altLang="zh-CN" sz="3200" b="1" dirty="0">
                <a:latin typeface="Times New Roman" panose="02020603050405020304" charset="0"/>
                <a:ea typeface="华文仿宋" panose="02010600040101010101" charset="-122"/>
                <a:cs typeface="Times New Roman" panose="02020603050405020304" charset="0"/>
              </a:rPr>
              <a:t>     for </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i="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 </a:t>
            </a:r>
            <a:r>
              <a:rPr lang="en-US" altLang="zh-CN" sz="3200" dirty="0">
                <a:latin typeface="Times New Roman" panose="02020603050405020304" charset="0"/>
                <a:ea typeface="华文仿宋" panose="02010600040101010101" charset="-122"/>
                <a:cs typeface="Times New Roman" panose="02020603050405020304" charset="0"/>
              </a:rPr>
              <a:t>0</a:t>
            </a:r>
            <a:r>
              <a:rPr lang="en-US" altLang="zh-CN" sz="3200" b="1" dirty="0">
                <a:latin typeface="Times New Roman" panose="02020603050405020304" charset="0"/>
                <a:ea typeface="华文仿宋" panose="02010600040101010101" charset="-122"/>
                <a:cs typeface="Times New Roman" panose="02020603050405020304" charset="0"/>
              </a:rPr>
              <a:t>;</a:t>
            </a:r>
            <a:r>
              <a:rPr lang="en-US" altLang="zh-CN" sz="3200" b="1" i="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&lt; m</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b="1" i="1" dirty="0">
                <a:latin typeface="Times New Roman" panose="02020603050405020304" charset="0"/>
                <a:ea typeface="华文仿宋" panose="02010600040101010101" charset="-122"/>
                <a:cs typeface="Times New Roman" panose="02020603050405020304" charset="0"/>
              </a:rPr>
              <a:t>x</a:t>
            </a:r>
            <a:r>
              <a:rPr lang="en-US" altLang="zh-CN" sz="3200" b="1" dirty="0">
                <a:latin typeface="Times New Roman" panose="02020603050405020304" charset="0"/>
                <a:ea typeface="华文仿宋" panose="02010600040101010101" charset="-122"/>
                <a:cs typeface="Times New Roman" panose="02020603050405020304" charset="0"/>
              </a:rPr>
              <a:t>[ ][ ]</a:t>
            </a:r>
            <a:r>
              <a:rPr lang="zh-CN" altLang="zh-CN" sz="2800" b="1" dirty="0">
                <a:latin typeface="Times New Roman" panose="02020603050405020304" charset="0"/>
                <a:ea typeface="华文仿宋" panose="02010600040101010101" charset="-122"/>
                <a:cs typeface="Times New Roman" panose="02020603050405020304" charset="0"/>
              </a:rPr>
              <a:t>中各行</a:t>
            </a:r>
            <a:endParaRPr lang="zh-CN" altLang="en-US" sz="32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zh-CN" sz="3200" dirty="0">
                <a:latin typeface="Times New Roman" panose="02020603050405020304" charset="0"/>
                <a:ea typeface="华文仿宋" panose="02010600040101010101" charset="-122"/>
                <a:cs typeface="Times New Roman" panose="02020603050405020304" charset="0"/>
              </a:rPr>
              <a:t>        </a:t>
            </a:r>
            <a:r>
              <a:rPr lang="zh-CN"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sum</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 = 0.0</a:t>
            </a:r>
            <a:r>
              <a:rPr lang="en-US" altLang="zh-CN" sz="3200" b="1" dirty="0">
                <a:latin typeface="Times New Roman" panose="02020603050405020304" charset="0"/>
                <a:ea typeface="华文仿宋" panose="02010600040101010101" charset="-122"/>
                <a:cs typeface="Times New Roman" panose="02020603050405020304" charset="0"/>
              </a:rPr>
              <a:t>;                       //</a:t>
            </a:r>
            <a:r>
              <a:rPr lang="zh-CN" altLang="zh-CN" sz="2800" b="1" dirty="0">
                <a:latin typeface="Times New Roman" panose="02020603050405020304" charset="0"/>
                <a:ea typeface="华文仿宋" panose="02010600040101010101" charset="-122"/>
                <a:cs typeface="Times New Roman" panose="02020603050405020304" charset="0"/>
              </a:rPr>
              <a:t>数据累加</a:t>
            </a:r>
            <a:endParaRPr lang="zh-CN" altLang="zh-CN" sz="3200" i="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zh-CN" sz="3200" b="1" dirty="0">
                <a:latin typeface="Times New Roman" panose="02020603050405020304" charset="0"/>
                <a:ea typeface="华文仿宋" panose="02010600040101010101" charset="-122"/>
                <a:cs typeface="Times New Roman" panose="02020603050405020304" charset="0"/>
              </a:rPr>
              <a:t>         </a:t>
            </a:r>
            <a:r>
              <a:rPr lang="en-US" altLang="zh-CN" sz="3200" b="1" dirty="0">
                <a:latin typeface="Times New Roman" panose="02020603050405020304" charset="0"/>
                <a:ea typeface="华文仿宋" panose="02010600040101010101" charset="-122"/>
                <a:cs typeface="Times New Roman" panose="02020603050405020304" charset="0"/>
              </a:rPr>
              <a:t>for</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err="1">
                <a:latin typeface="Times New Roman" panose="02020603050405020304" charset="0"/>
                <a:ea typeface="华文仿宋" panose="02010600040101010101" charset="-122"/>
                <a:cs typeface="Times New Roman" panose="02020603050405020304" charset="0"/>
              </a:rPr>
              <a:t>int</a:t>
            </a:r>
            <a:r>
              <a:rPr lang="en-US" altLang="zh-CN" sz="3200" i="1" dirty="0">
                <a:latin typeface="Times New Roman" panose="02020603050405020304" charset="0"/>
                <a:ea typeface="华文仿宋" panose="02010600040101010101" charset="-122"/>
                <a:cs typeface="Times New Roman" panose="02020603050405020304" charset="0"/>
              </a:rPr>
              <a:t> j</a:t>
            </a:r>
            <a:r>
              <a:rPr lang="en-US" altLang="zh-CN" sz="3200" dirty="0">
                <a:latin typeface="Times New Roman" panose="02020603050405020304" charset="0"/>
                <a:ea typeface="华文仿宋" panose="02010600040101010101" charset="-122"/>
                <a:cs typeface="Times New Roman" panose="02020603050405020304" charset="0"/>
              </a:rPr>
              <a:t>=0</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j&lt;n</a:t>
            </a:r>
            <a:r>
              <a:rPr lang="en-US" altLang="zh-CN" sz="3200" b="1" dirty="0">
                <a:latin typeface="Times New Roman" panose="02020603050405020304" charset="0"/>
                <a:ea typeface="华文仿宋" panose="02010600040101010101" charset="-122"/>
                <a:cs typeface="Times New Roman" panose="02020603050405020304" charset="0"/>
              </a:rPr>
              <a:t>;</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j</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 sum</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a:latin typeface="Times New Roman" panose="02020603050405020304" charset="0"/>
                <a:ea typeface="华文仿宋" panose="02010600040101010101" charset="-122"/>
                <a:cs typeface="Times New Roman" panose="02020603050405020304" charset="0"/>
              </a:rPr>
              <a:t> += x</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a:latin typeface="Times New Roman" panose="02020603050405020304" charset="0"/>
                <a:ea typeface="华文仿宋" panose="02010600040101010101" charset="-122"/>
                <a:cs typeface="Times New Roman" panose="02020603050405020304" charset="0"/>
              </a:rPr>
              <a:t>j</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b="1" dirty="0">
                <a:latin typeface="Times New Roman" panose="02020603050405020304" charset="0"/>
                <a:ea typeface="华文仿宋" panose="02010600040101010101" charset="-122"/>
                <a:cs typeface="Times New Roman" panose="02020603050405020304" charset="0"/>
              </a:rPr>
              <a:t>;</a:t>
            </a:r>
            <a:endParaRPr lang="zh-CN" altLang="en-US" sz="3200" i="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200" i="1" dirty="0">
                <a:latin typeface="Times New Roman" panose="02020603050405020304" charset="0"/>
                <a:ea typeface="华文仿宋" panose="02010600040101010101" charset="-122"/>
                <a:cs typeface="Times New Roman" panose="02020603050405020304" charset="0"/>
              </a:rPr>
              <a:t>    </a:t>
            </a:r>
            <a:r>
              <a:rPr lang="zh-CN" altLang="en-US" sz="3200" dirty="0">
                <a:latin typeface="Times New Roman" panose="02020603050405020304" charset="0"/>
                <a:ea typeface="华文仿宋" panose="02010600040101010101" charset="-122"/>
                <a:cs typeface="Times New Roman" panose="02020603050405020304" charset="0"/>
              </a:rPr>
              <a:t> </a:t>
            </a:r>
            <a:r>
              <a:rPr lang="zh-CN" altLang="en-US" sz="3200" b="1" dirty="0">
                <a:latin typeface="Times New Roman" panose="02020603050405020304" charset="0"/>
                <a:ea typeface="华文仿宋" panose="02010600040101010101" charset="-122"/>
                <a:cs typeface="Times New Roman" panose="02020603050405020304" charset="0"/>
              </a:rPr>
              <a:t>}</a:t>
            </a:r>
            <a:endParaRPr lang="zh-CN" altLang="en-US" sz="3200" b="1" i="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en-US" sz="3200" dirty="0">
                <a:latin typeface="Times New Roman" panose="02020603050405020304" charset="0"/>
                <a:ea typeface="华文仿宋" panose="02010600040101010101" charset="-122"/>
                <a:cs typeface="Times New Roman" panose="02020603050405020304" charset="0"/>
              </a:rPr>
              <a:t>  </a:t>
            </a:r>
            <a:r>
              <a:rPr lang="zh-CN" altLang="en-US" sz="3200" i="1" dirty="0">
                <a:latin typeface="Times New Roman" panose="02020603050405020304" charset="0"/>
                <a:ea typeface="华文仿宋" panose="02010600040101010101" charset="-122"/>
                <a:cs typeface="Times New Roman" panose="02020603050405020304" charset="0"/>
              </a:rPr>
              <a:t>  </a:t>
            </a:r>
            <a:r>
              <a:rPr lang="zh-CN" altLang="en-US" sz="3200" b="1" i="1" dirty="0">
                <a:latin typeface="Times New Roman" panose="02020603050405020304" charset="0"/>
                <a:ea typeface="华文仿宋" panose="02010600040101010101" charset="-122"/>
                <a:cs typeface="Times New Roman" panose="02020603050405020304" charset="0"/>
              </a:rPr>
              <a:t> </a:t>
            </a:r>
            <a:r>
              <a:rPr lang="en-US" altLang="zh-CN" sz="3200" b="1" dirty="0">
                <a:latin typeface="Times New Roman" panose="02020603050405020304" charset="0"/>
                <a:ea typeface="华文仿宋" panose="02010600040101010101" charset="-122"/>
                <a:cs typeface="Times New Roman" panose="02020603050405020304" charset="0"/>
              </a:rPr>
              <a:t>for</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a:t>
            </a:r>
            <a:r>
              <a:rPr lang="en-US" altLang="zh-CN" sz="3200" dirty="0">
                <a:latin typeface="Times New Roman" panose="02020603050405020304" charset="0"/>
                <a:ea typeface="华文仿宋" panose="02010600040101010101" charset="-122"/>
                <a:cs typeface="Times New Roman" panose="02020603050405020304" charset="0"/>
              </a:rPr>
              <a:t> 0</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&lt; m</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 )   </a:t>
            </a:r>
            <a:r>
              <a:rPr lang="en-US" altLang="zh-CN" sz="3200" b="1" dirty="0">
                <a:latin typeface="Times New Roman" panose="02020603050405020304" charset="0"/>
                <a:ea typeface="华文仿宋" panose="02010600040101010101" charset="-122"/>
                <a:cs typeface="Times New Roman" panose="02020603050405020304" charset="0"/>
              </a:rPr>
              <a:t>//</a:t>
            </a:r>
            <a:r>
              <a:rPr lang="zh-CN" altLang="en-US" sz="2800" b="1" dirty="0">
                <a:latin typeface="Times New Roman" panose="02020603050405020304" charset="0"/>
                <a:ea typeface="华文仿宋" panose="02010600040101010101" charset="-122"/>
                <a:cs typeface="Times New Roman" panose="02020603050405020304" charset="0"/>
              </a:rPr>
              <a:t>打印各行数据和</a:t>
            </a:r>
            <a:endParaRPr lang="zh-CN" altLang="en-US" sz="3200" b="1" dirty="0">
              <a:latin typeface="Times New Roman" panose="02020603050405020304" charset="0"/>
              <a:ea typeface="华文仿宋" panose="02010600040101010101" charset="-122"/>
              <a:cs typeface="Times New Roman" panose="02020603050405020304" charset="0"/>
            </a:endParaRPr>
          </a:p>
          <a:p>
            <a:pPr defTabSz="1129030" eaLnBrk="1" fontAlgn="auto" hangingPunct="1">
              <a:spcBef>
                <a:spcPts val="0"/>
              </a:spcBef>
              <a:spcAft>
                <a:spcPts val="0"/>
              </a:spcAft>
              <a:defRPr/>
            </a:pPr>
            <a:r>
              <a:rPr lang="zh-CN" altLang="zh-CN" sz="3200" dirty="0">
                <a:latin typeface="Times New Roman" panose="02020603050405020304" charset="0"/>
                <a:ea typeface="华文仿宋" panose="02010600040101010101" charset="-122"/>
                <a:cs typeface="Times New Roman" panose="02020603050405020304" charset="0"/>
              </a:rPr>
              <a:t>         </a:t>
            </a:r>
            <a:r>
              <a:rPr lang="en-US" altLang="zh-CN" sz="3200" b="1" dirty="0" err="1">
                <a:latin typeface="Times New Roman" panose="02020603050405020304" charset="0"/>
                <a:ea typeface="华文仿宋" panose="02010600040101010101" charset="-122"/>
                <a:cs typeface="Times New Roman" panose="02020603050405020304" charset="0"/>
              </a:rPr>
              <a:t>cout</a:t>
            </a:r>
            <a:r>
              <a:rPr lang="en-US" altLang="zh-CN" sz="3200" i="1" dirty="0">
                <a:latin typeface="Times New Roman" panose="02020603050405020304" charset="0"/>
                <a:ea typeface="华文仿宋" panose="02010600040101010101" charset="-122"/>
                <a:cs typeface="Times New Roman" panose="02020603050405020304" charset="0"/>
              </a:rPr>
              <a:t> &lt;&lt; “Line </a:t>
            </a:r>
            <a:r>
              <a:rPr lang="en-US" altLang="zh-CN" sz="3200" dirty="0">
                <a:latin typeface="Times New Roman" panose="02020603050405020304" charset="0"/>
                <a:ea typeface="华文仿宋" panose="02010600040101010101" charset="-122"/>
                <a:cs typeface="Times New Roman" panose="02020603050405020304" charset="0"/>
              </a:rPr>
              <a:t>”</a:t>
            </a:r>
            <a:r>
              <a:rPr lang="en-US" altLang="zh-CN" sz="3200" i="1" dirty="0">
                <a:latin typeface="Times New Roman" panose="02020603050405020304" charset="0"/>
                <a:ea typeface="华文仿宋" panose="02010600040101010101" charset="-122"/>
                <a:cs typeface="Times New Roman" panose="02020603050405020304" charset="0"/>
              </a:rPr>
              <a:t> &lt;&lt;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i="1" dirty="0">
                <a:latin typeface="Times New Roman" panose="02020603050405020304" charset="0"/>
                <a:ea typeface="华文仿宋" panose="02010600040101010101" charset="-122"/>
                <a:cs typeface="Times New Roman" panose="02020603050405020304" charset="0"/>
              </a:rPr>
              <a:t> &lt;&lt; </a:t>
            </a:r>
          </a:p>
          <a:p>
            <a:pPr defTabSz="1129030" eaLnBrk="1" fontAlgn="auto" hangingPunct="1">
              <a:spcBef>
                <a:spcPts val="0"/>
              </a:spcBef>
              <a:spcAft>
                <a:spcPts val="0"/>
              </a:spcAft>
              <a:defRPr/>
            </a:pPr>
            <a:r>
              <a:rPr lang="en-US" altLang="zh-CN" sz="3200" i="1" dirty="0">
                <a:latin typeface="Times New Roman" panose="02020603050405020304" charset="0"/>
                <a:ea typeface="华文仿宋" panose="02010600040101010101" charset="-122"/>
                <a:cs typeface="Times New Roman" panose="02020603050405020304" charset="0"/>
              </a:rPr>
              <a:t>			“</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b="1" dirty="0">
                <a:latin typeface="Times New Roman" panose="02020603050405020304" charset="0"/>
                <a:ea typeface="华文仿宋" panose="02010600040101010101" charset="-122"/>
                <a:cs typeface="Times New Roman" panose="02020603050405020304" charset="0"/>
              </a:rPr>
              <a:t>: </a:t>
            </a:r>
            <a:r>
              <a:rPr lang="en-US" altLang="zh-CN" sz="3200" dirty="0">
                <a:latin typeface="Times New Roman" panose="02020603050405020304" charset="0"/>
                <a:ea typeface="华文仿宋" panose="02010600040101010101" charset="-122"/>
                <a:cs typeface="Times New Roman" panose="02020603050405020304" charset="0"/>
              </a:rPr>
              <a:t>” &lt;&lt;</a:t>
            </a:r>
            <a:r>
              <a:rPr lang="en-US" altLang="zh-CN" sz="3200" i="1" dirty="0">
                <a:latin typeface="Times New Roman" panose="02020603050405020304" charset="0"/>
                <a:ea typeface="华文仿宋" panose="02010600040101010101" charset="-122"/>
                <a:cs typeface="Times New Roman" panose="02020603050405020304" charset="0"/>
              </a:rPr>
              <a:t>sum</a:t>
            </a:r>
            <a:r>
              <a:rPr lang="en-US" altLang="zh-CN" sz="3200" dirty="0">
                <a:latin typeface="Times New Roman" panose="02020603050405020304" charset="0"/>
                <a:ea typeface="华文仿宋" panose="02010600040101010101" charset="-122"/>
                <a:cs typeface="Times New Roman" panose="02020603050405020304" charset="0"/>
              </a:rPr>
              <a:t> [</a:t>
            </a:r>
            <a:r>
              <a:rPr lang="en-US" altLang="zh-CN" sz="3200" i="1" dirty="0" err="1">
                <a:latin typeface="Times New Roman" panose="02020603050405020304" charset="0"/>
                <a:ea typeface="华文仿宋" panose="02010600040101010101" charset="-122"/>
                <a:cs typeface="Times New Roman" panose="02020603050405020304" charset="0"/>
              </a:rPr>
              <a:t>i</a:t>
            </a:r>
            <a:r>
              <a:rPr lang="en-US" altLang="zh-CN" sz="3200" dirty="0">
                <a:latin typeface="Times New Roman" panose="02020603050405020304" charset="0"/>
                <a:ea typeface="华文仿宋" panose="02010600040101010101" charset="-122"/>
                <a:cs typeface="Times New Roman" panose="02020603050405020304" charset="0"/>
              </a:rPr>
              <a:t>] &lt;&lt; </a:t>
            </a:r>
            <a:r>
              <a:rPr lang="en-US" altLang="zh-CN" sz="3200" b="1" dirty="0" err="1">
                <a:latin typeface="Times New Roman" panose="02020603050405020304" charset="0"/>
                <a:ea typeface="华文仿宋" panose="02010600040101010101" charset="-122"/>
                <a:cs typeface="Times New Roman" panose="02020603050405020304" charset="0"/>
              </a:rPr>
              <a:t>endl</a:t>
            </a:r>
            <a:r>
              <a:rPr lang="en-US" altLang="zh-CN" sz="3200" b="1" dirty="0">
                <a:latin typeface="Times New Roman" panose="02020603050405020304" charset="0"/>
                <a:ea typeface="华文仿宋" panose="02010600040101010101" charset="-122"/>
                <a:cs typeface="Times New Roman" panose="02020603050405020304" charset="0"/>
              </a:rPr>
              <a:t>;	</a:t>
            </a:r>
          </a:p>
          <a:p>
            <a:pPr defTabSz="1129030" eaLnBrk="1" fontAlgn="auto" hangingPunct="1">
              <a:spcBef>
                <a:spcPts val="0"/>
              </a:spcBef>
              <a:spcAft>
                <a:spcPts val="0"/>
              </a:spcAft>
              <a:defRPr/>
            </a:pPr>
            <a:r>
              <a:rPr lang="zh-CN" altLang="en-US" sz="3200" b="1" dirty="0">
                <a:latin typeface="Times New Roman" panose="02020603050405020304" charset="0"/>
                <a:ea typeface="华文仿宋" panose="02010600040101010101" charset="-122"/>
                <a:cs typeface="Times New Roman" panose="02020603050405020304" charset="0"/>
              </a:rPr>
              <a:t> }</a:t>
            </a:r>
            <a:r>
              <a:rPr lang="zh-CN" altLang="en-US" sz="2600" dirty="0">
                <a:latin typeface="Times New Roman" panose="02020603050405020304" charset="0"/>
                <a:ea typeface="华文仿宋" panose="02010600040101010101" charset="-122"/>
                <a:cs typeface="Times New Roman" panose="02020603050405020304" charset="0"/>
              </a:rPr>
              <a:t>        </a:t>
            </a:r>
            <a:r>
              <a:rPr lang="zh-CN" altLang="en-US" sz="2800" b="1" dirty="0">
                <a:solidFill>
                  <a:srgbClr val="CC33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渐进时间复杂度为 </a:t>
            </a:r>
            <a:r>
              <a:rPr lang="en-US" altLang="zh-CN" sz="3200" b="1" dirty="0">
                <a:solidFill>
                  <a:srgbClr val="CC3300"/>
                </a:solidFill>
                <a:latin typeface="Times New Roman" panose="02020603050405020304" charset="0"/>
                <a:ea typeface="华文仿宋" panose="02010600040101010101" charset="-122"/>
                <a:cs typeface="Times New Roman" panose="02020603050405020304" charset="0"/>
              </a:rPr>
              <a:t>O(</a:t>
            </a:r>
            <a:r>
              <a:rPr lang="en-US" altLang="zh-CN" sz="3200" b="1" i="1" dirty="0">
                <a:solidFill>
                  <a:srgbClr val="CC3300"/>
                </a:solidFill>
                <a:latin typeface="Times New Roman" panose="02020603050405020304" charset="0"/>
                <a:ea typeface="华文仿宋" panose="02010600040101010101" charset="-122"/>
                <a:cs typeface="Times New Roman" panose="02020603050405020304" charset="0"/>
              </a:rPr>
              <a:t>max </a:t>
            </a:r>
            <a:r>
              <a:rPr lang="en-US" altLang="zh-CN" sz="3200" b="1" dirty="0">
                <a:solidFill>
                  <a:srgbClr val="CC3300"/>
                </a:solidFill>
                <a:latin typeface="Times New Roman" panose="02020603050405020304" charset="0"/>
                <a:ea typeface="华文仿宋" panose="02010600040101010101" charset="-122"/>
                <a:cs typeface="Times New Roman" panose="02020603050405020304" charset="0"/>
              </a:rPr>
              <a:t>(</a:t>
            </a:r>
            <a:r>
              <a:rPr lang="en-US" altLang="zh-CN" sz="3200" b="1" i="1" dirty="0">
                <a:solidFill>
                  <a:srgbClr val="CC3300"/>
                </a:solidFill>
                <a:latin typeface="Times New Roman" panose="02020603050405020304" charset="0"/>
                <a:ea typeface="华文仿宋" panose="02010600040101010101" charset="-122"/>
                <a:cs typeface="Times New Roman" panose="02020603050405020304" charset="0"/>
              </a:rPr>
              <a:t>m*n</a:t>
            </a:r>
            <a:r>
              <a:rPr lang="en-US" altLang="zh-CN" sz="3200" b="1" dirty="0">
                <a:solidFill>
                  <a:srgbClr val="CC3300"/>
                </a:solidFill>
                <a:latin typeface="Times New Roman" panose="02020603050405020304" charset="0"/>
                <a:ea typeface="华文仿宋" panose="02010600040101010101" charset="-122"/>
                <a:cs typeface="Times New Roman" panose="02020603050405020304" charset="0"/>
              </a:rPr>
              <a:t>,</a:t>
            </a:r>
            <a:r>
              <a:rPr lang="en-US" altLang="zh-CN" sz="3200" b="1" i="1" dirty="0">
                <a:solidFill>
                  <a:srgbClr val="CC3300"/>
                </a:solidFill>
                <a:latin typeface="Times New Roman" panose="02020603050405020304" charset="0"/>
                <a:ea typeface="华文仿宋" panose="02010600040101010101" charset="-122"/>
                <a:cs typeface="Times New Roman" panose="02020603050405020304" charset="0"/>
              </a:rPr>
              <a:t> m</a:t>
            </a:r>
            <a:r>
              <a:rPr lang="en-US" altLang="zh-CN" sz="3200" b="1" dirty="0">
                <a:solidFill>
                  <a:srgbClr val="CC3300"/>
                </a:solidFill>
                <a:latin typeface="Times New Roman" panose="02020603050405020304" charset="0"/>
                <a:ea typeface="华文仿宋" panose="02010600040101010101" charset="-122"/>
                <a:cs typeface="Times New Roman" panose="02020603050405020304" charset="0"/>
              </a:rPr>
              <a:t>))</a:t>
            </a:r>
            <a:endParaRPr lang="zh-CN" altLang="en-US" sz="3200" b="1" dirty="0">
              <a:solidFill>
                <a:srgbClr val="CC3300"/>
              </a:solidFill>
              <a:latin typeface="Times New Roman" panose="02020603050405020304" charset="0"/>
              <a:ea typeface="华文仿宋" panose="02010600040101010101" charset="-122"/>
              <a:cs typeface="Times New Roman" panose="02020603050405020304"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ChangeArrowheads="1"/>
          </p:cNvSpPr>
          <p:nvPr/>
        </p:nvSpPr>
        <p:spPr bwMode="auto">
          <a:xfrm>
            <a:off x="684213" y="457200"/>
            <a:ext cx="7697787" cy="5638800"/>
          </a:xfrm>
          <a:prstGeom prst="rect">
            <a:avLst/>
          </a:prstGeom>
          <a:noFill/>
          <a:ln w="9525">
            <a:noFill/>
            <a:miter lim="800000"/>
          </a:ln>
          <a:effectLst/>
        </p:spPr>
        <p:txBody>
          <a:bodyPr lIns="113731" tIns="56866" rIns="113731" bIns="56866"/>
          <a:lstStyle/>
          <a:p>
            <a:pPr marL="342900" indent="-342900" defTabSz="916305" eaLnBrk="1" fontAlgn="auto" hangingPunct="1">
              <a:spcBef>
                <a:spcPct val="20000"/>
              </a:spcBef>
              <a:spcAft>
                <a:spcPts val="0"/>
              </a:spcAft>
              <a:buClr>
                <a:schemeClr val="tx1"/>
              </a:buClr>
              <a:buSzPct val="110000"/>
              <a:buFont typeface="Geneva" charset="0"/>
              <a:buChar char="•"/>
              <a:defRPr/>
            </a:pPr>
            <a:endParaRPr lang="en-US" altLang="zh-CN" sz="3700" b="1" dirty="0">
              <a:solidFill>
                <a:srgbClr val="CC0000"/>
              </a:solidFill>
              <a:latin typeface="Times New Roman" panose="02020603050405020304" charset="0"/>
              <a:ea typeface="华文仿宋" panose="02010600040101010101" charset="-122"/>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200" b="1" u="sng" dirty="0">
                <a:solidFill>
                  <a:srgbClr val="CC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渐进的空间复杂度</a:t>
            </a:r>
          </a:p>
          <a:p>
            <a:pPr marL="342900" indent="-342900" defTabSz="916305" eaLnBrk="1" fontAlgn="auto" hangingPunct="1">
              <a:spcBef>
                <a:spcPct val="20000"/>
              </a:spcBef>
              <a:spcAft>
                <a:spcPts val="0"/>
              </a:spcAft>
              <a:buClr>
                <a:schemeClr val="tx1"/>
              </a:buClr>
              <a:buSzPct val="110000"/>
              <a:buFont typeface="Geneva" charset="0"/>
              <a:buNone/>
              <a:defRPr/>
            </a:pPr>
            <a:endParaRPr lang="zh-CN" altLang="en-US" sz="3200" b="1" u="sng" dirty="0">
              <a:latin typeface="Times New Roman" panose="02020603050405020304" charset="0"/>
              <a:ea typeface="华文仿宋" panose="02010600040101010101" charset="-122"/>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None/>
              <a:defRPr/>
            </a:pPr>
            <a:r>
              <a:rPr lang="zh-CN" altLang="en-US" sz="3700" b="1" dirty="0">
                <a:latin typeface="Times New Roman" panose="02020603050405020304" charset="0"/>
                <a:ea typeface="华文仿宋" panose="02010600040101010101" charset="-122"/>
                <a:cs typeface="Times New Roman" panose="02020603050405020304" charset="0"/>
              </a:rPr>
              <a:t>		  </a:t>
            </a:r>
            <a:r>
              <a:rPr lang="en-US" altLang="zh-CN" sz="3700" b="1" dirty="0">
                <a:solidFill>
                  <a:srgbClr val="3333FF"/>
                </a:solidFill>
                <a:latin typeface="Times New Roman" panose="02020603050405020304" charset="0"/>
                <a:ea typeface="华文仿宋" panose="02010600040101010101" charset="-122"/>
                <a:cs typeface="Times New Roman" panose="02020603050405020304" charset="0"/>
              </a:rPr>
              <a:t>S (</a:t>
            </a:r>
            <a:r>
              <a:rPr lang="en-US" altLang="zh-CN" sz="3700" b="1" i="1" dirty="0">
                <a:solidFill>
                  <a:srgbClr val="3333FF"/>
                </a:solidFill>
                <a:latin typeface="Times New Roman" panose="02020603050405020304" charset="0"/>
                <a:ea typeface="华文仿宋" panose="02010600040101010101" charset="-122"/>
                <a:cs typeface="Times New Roman" panose="02020603050405020304" charset="0"/>
              </a:rPr>
              <a:t>n</a:t>
            </a:r>
            <a:r>
              <a:rPr lang="en-US" altLang="zh-CN" sz="3700" b="1" dirty="0">
                <a:solidFill>
                  <a:srgbClr val="3333FF"/>
                </a:solidFill>
                <a:latin typeface="Times New Roman" panose="02020603050405020304" charset="0"/>
                <a:ea typeface="华文仿宋" panose="02010600040101010101" charset="-122"/>
                <a:cs typeface="Times New Roman" panose="02020603050405020304" charset="0"/>
              </a:rPr>
              <a:t>) = O(</a:t>
            </a:r>
            <a:r>
              <a:rPr lang="en-US" altLang="zh-CN" sz="3700" b="1" i="1" dirty="0">
                <a:solidFill>
                  <a:srgbClr val="3333FF"/>
                </a:solidFill>
                <a:latin typeface="Times New Roman" panose="02020603050405020304" charset="0"/>
                <a:ea typeface="华文仿宋" panose="02010600040101010101" charset="-122"/>
                <a:cs typeface="Times New Roman" panose="02020603050405020304" charset="0"/>
              </a:rPr>
              <a:t>f</a:t>
            </a:r>
            <a:r>
              <a:rPr lang="en-US" altLang="zh-CN" sz="3700" b="1" dirty="0">
                <a:solidFill>
                  <a:srgbClr val="3333FF"/>
                </a:solidFill>
                <a:latin typeface="Times New Roman" panose="02020603050405020304" charset="0"/>
                <a:ea typeface="华文仿宋" panose="02010600040101010101" charset="-122"/>
                <a:cs typeface="Times New Roman" panose="02020603050405020304" charset="0"/>
              </a:rPr>
              <a:t> (</a:t>
            </a:r>
            <a:r>
              <a:rPr lang="en-US" altLang="zh-CN" sz="3700" b="1" i="1" dirty="0">
                <a:solidFill>
                  <a:srgbClr val="3333FF"/>
                </a:solidFill>
                <a:latin typeface="Times New Roman" panose="02020603050405020304" charset="0"/>
                <a:ea typeface="华文仿宋" panose="02010600040101010101" charset="-122"/>
                <a:cs typeface="Times New Roman" panose="02020603050405020304" charset="0"/>
              </a:rPr>
              <a:t>n</a:t>
            </a:r>
            <a:r>
              <a:rPr lang="en-US" altLang="zh-CN" sz="3700" b="1" dirty="0">
                <a:solidFill>
                  <a:srgbClr val="3333FF"/>
                </a:solidFill>
                <a:latin typeface="Times New Roman" panose="02020603050405020304" charset="0"/>
                <a:ea typeface="华文仿宋" panose="02010600040101010101" charset="-122"/>
                <a:cs typeface="Times New Roman" panose="02020603050405020304" charset="0"/>
              </a:rPr>
              <a:t>))</a:t>
            </a:r>
          </a:p>
          <a:p>
            <a:pPr marL="342900" indent="-342900" defTabSz="916305" eaLnBrk="1" fontAlgn="auto" hangingPunct="1">
              <a:spcBef>
                <a:spcPct val="20000"/>
              </a:spcBef>
              <a:spcAft>
                <a:spcPts val="0"/>
              </a:spcAft>
              <a:buClr>
                <a:schemeClr val="tx1"/>
              </a:buClr>
              <a:buSzPct val="110000"/>
              <a:buFont typeface="Geneva" charset="0"/>
              <a:buNone/>
              <a:defRPr/>
            </a:pPr>
            <a:endParaRPr lang="zh-CN" altLang="en-US" sz="2800" b="1" dirty="0">
              <a:latin typeface="Times New Roman" panose="02020603050405020304" charset="0"/>
              <a:ea typeface="华文仿宋" panose="02010600040101010101" charset="-122"/>
              <a:cs typeface="Times New Roman" panose="02020603050405020304" charset="0"/>
            </a:endParaRPr>
          </a:p>
          <a:p>
            <a:pPr marL="342900" indent="-342900" defTabSz="916305" eaLnBrk="1" fontAlgn="auto" hangingPunct="1">
              <a:spcBef>
                <a:spcPct val="20000"/>
              </a:spcBef>
              <a:spcAft>
                <a:spcPts val="0"/>
              </a:spcAft>
              <a:buClr>
                <a:schemeClr val="tx1"/>
              </a:buClr>
              <a:buSzPct val="110000"/>
              <a:buFont typeface="Geneva" charset="0"/>
              <a:buNone/>
              <a:defRPr/>
            </a:pPr>
            <a:endPar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marL="914400" lvl="1" indent="-457200" defTabSz="916305" eaLnBrk="1" fontAlgn="auto" hangingPunct="1">
              <a:spcBef>
                <a:spcPct val="20000"/>
              </a:spcBef>
              <a:spcAft>
                <a:spcPts val="0"/>
              </a:spcAft>
              <a:buClr>
                <a:schemeClr val="tx1"/>
              </a:buClr>
              <a:buSzPct val="110000"/>
              <a:buFont typeface="Wingdings" panose="05000000000000000000" pitchFamily="2" charset="2"/>
              <a:buChar char="ü"/>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当实例特性</a:t>
            </a:r>
            <a:r>
              <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充分大时，需要的存储空间将如何随之变化。</a:t>
            </a:r>
            <a:endParaRPr lang="en-US" altLang="zh-CN"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endParaRPr>
          </a:p>
          <a:p>
            <a:pPr marL="914400" lvl="1" indent="-457200" defTabSz="916305" eaLnBrk="1" fontAlgn="auto" hangingPunct="1">
              <a:spcBef>
                <a:spcPct val="20000"/>
              </a:spcBef>
              <a:spcAft>
                <a:spcPts val="0"/>
              </a:spcAft>
              <a:buClr>
                <a:schemeClr val="tx1"/>
              </a:buClr>
              <a:buSzPct val="110000"/>
              <a:buFont typeface="Wingdings" panose="05000000000000000000" pitchFamily="2" charset="2"/>
              <a:buChar char="ü"/>
              <a:defRPr/>
            </a:pPr>
            <a:r>
              <a:rPr lang="zh-CN" altLang="en-US" sz="3200" b="1" dirty="0">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这里所说得是为解决问题所需要的辅助存储空间。</a:t>
            </a:r>
          </a:p>
        </p:txBody>
      </p:sp>
      <p:sp>
        <p:nvSpPr>
          <p:cNvPr id="72708" name="Rectangle 4"/>
          <p:cNvSpPr>
            <a:spLocks noChangeArrowheads="1"/>
          </p:cNvSpPr>
          <p:nvPr/>
        </p:nvSpPr>
        <p:spPr bwMode="auto">
          <a:xfrm>
            <a:off x="827088" y="3403600"/>
            <a:ext cx="5697346" cy="582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23" tIns="44517" rIns="90623" bIns="44517">
            <a:spAutoFit/>
          </a:bodyPr>
          <a:lstStyle/>
          <a:p>
            <a:pPr eaLnBrk="1" fontAlgn="auto" hangingPunct="1">
              <a:spcBef>
                <a:spcPts val="0"/>
              </a:spcBef>
              <a:spcAft>
                <a:spcPts val="0"/>
              </a:spcAft>
              <a:defRPr/>
            </a:pPr>
            <a:r>
              <a:rPr lang="en-US" altLang="zh-CN" sz="32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S(</a:t>
            </a:r>
            <a:r>
              <a:rPr lang="en-US" altLang="zh-CN" sz="3200" b="1" i="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n</a:t>
            </a:r>
            <a:r>
              <a:rPr lang="en-US" altLang="zh-CN" sz="32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a:t>
            </a:r>
            <a:r>
              <a:rPr lang="zh-CN" altLang="en-US" sz="3200" b="1" dirty="0">
                <a:solidFill>
                  <a:srgbClr val="FF0000"/>
                </a:solidFill>
                <a:effectLst>
                  <a:outerShdw blurRad="38100" dist="38100" dir="2700000" algn="tl">
                    <a:srgbClr val="C0C0C0"/>
                  </a:outerShdw>
                </a:effectLst>
                <a:latin typeface="Times New Roman" panose="02020603050405020304" charset="0"/>
                <a:ea typeface="华文仿宋" panose="02010600040101010101" charset="-122"/>
                <a:cs typeface="Times New Roman" panose="02020603050405020304" charset="0"/>
              </a:rPr>
              <a:t>为算法的(渐近)空间复杂度</a:t>
            </a: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07950" y="620713"/>
            <a:ext cx="8510588" cy="752475"/>
          </a:xfrm>
          <a:prstGeom prst="rect">
            <a:avLst/>
          </a:prstGeom>
          <a:noFill/>
          <a:extLs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rtl="0" eaLnBrk="0" fontAlgn="base" hangingPunct="0">
              <a:spcBef>
                <a:spcPct val="0"/>
              </a:spcBef>
              <a:spcAft>
                <a:spcPct val="0"/>
              </a:spcAft>
              <a:defRPr sz="3600" b="1" kern="1200">
                <a:solidFill>
                  <a:srgbClr val="4885E9"/>
                </a:solidFill>
                <a:effectLst>
                  <a:outerShdw blurRad="53975" dist="22860" dir="5400000" algn="tl" rotWithShape="0">
                    <a:srgbClr val="000000">
                      <a:alpha val="55000"/>
                    </a:srgbClr>
                  </a:outerShdw>
                </a:effectLst>
                <a:latin typeface="+mj-lt"/>
                <a:ea typeface="+mj-ea"/>
                <a:cs typeface="+mj-cs"/>
              </a:defRPr>
            </a:lvl1pPr>
            <a:lvl2pPr algn="l" rtl="0" eaLnBrk="0" fontAlgn="base" hangingPunct="0">
              <a:spcBef>
                <a:spcPct val="0"/>
              </a:spcBef>
              <a:spcAft>
                <a:spcPct val="0"/>
              </a:spcAft>
              <a:defRPr sz="3600" b="1">
                <a:solidFill>
                  <a:srgbClr val="4885E9"/>
                </a:solidFill>
                <a:latin typeface="Verdana" panose="020B0604030504040204" pitchFamily="34" charset="0"/>
              </a:defRPr>
            </a:lvl2pPr>
            <a:lvl3pPr algn="l" rtl="0" eaLnBrk="0" fontAlgn="base" hangingPunct="0">
              <a:spcBef>
                <a:spcPct val="0"/>
              </a:spcBef>
              <a:spcAft>
                <a:spcPct val="0"/>
              </a:spcAft>
              <a:defRPr sz="3600" b="1">
                <a:solidFill>
                  <a:srgbClr val="4885E9"/>
                </a:solidFill>
                <a:latin typeface="Verdana" panose="020B0604030504040204" pitchFamily="34" charset="0"/>
              </a:defRPr>
            </a:lvl3pPr>
            <a:lvl4pPr algn="l" rtl="0" eaLnBrk="0" fontAlgn="base" hangingPunct="0">
              <a:spcBef>
                <a:spcPct val="0"/>
              </a:spcBef>
              <a:spcAft>
                <a:spcPct val="0"/>
              </a:spcAft>
              <a:defRPr sz="3600" b="1">
                <a:solidFill>
                  <a:srgbClr val="4885E9"/>
                </a:solidFill>
                <a:latin typeface="Verdana" panose="020B0604030504040204" pitchFamily="34" charset="0"/>
              </a:defRPr>
            </a:lvl4pPr>
            <a:lvl5pPr algn="l" rtl="0" eaLnBrk="0" fontAlgn="base" hangingPunct="0">
              <a:spcBef>
                <a:spcPct val="0"/>
              </a:spcBef>
              <a:spcAft>
                <a:spcPct val="0"/>
              </a:spcAft>
              <a:defRPr sz="3600" b="1">
                <a:solidFill>
                  <a:srgbClr val="4885E9"/>
                </a:solidFill>
                <a:latin typeface="Verdana" panose="020B0604030504040204" pitchFamily="34" charset="0"/>
              </a:defRPr>
            </a:lvl5pPr>
            <a:lvl6pPr marL="457200" algn="l" rtl="0" fontAlgn="base">
              <a:spcBef>
                <a:spcPct val="0"/>
              </a:spcBef>
              <a:spcAft>
                <a:spcPct val="0"/>
              </a:spcAft>
              <a:defRPr sz="3600" b="1">
                <a:solidFill>
                  <a:srgbClr val="4885E9"/>
                </a:solidFill>
                <a:latin typeface="Verdana" panose="020B0604030504040204" pitchFamily="34" charset="0"/>
              </a:defRPr>
            </a:lvl6pPr>
            <a:lvl7pPr marL="914400" algn="l" rtl="0" fontAlgn="base">
              <a:spcBef>
                <a:spcPct val="0"/>
              </a:spcBef>
              <a:spcAft>
                <a:spcPct val="0"/>
              </a:spcAft>
              <a:defRPr sz="3600" b="1">
                <a:solidFill>
                  <a:srgbClr val="4885E9"/>
                </a:solidFill>
                <a:latin typeface="Verdana" panose="020B0604030504040204" pitchFamily="34" charset="0"/>
              </a:defRPr>
            </a:lvl7pPr>
            <a:lvl8pPr marL="1371600" algn="l" rtl="0" fontAlgn="base">
              <a:spcBef>
                <a:spcPct val="0"/>
              </a:spcBef>
              <a:spcAft>
                <a:spcPct val="0"/>
              </a:spcAft>
              <a:defRPr sz="3600" b="1">
                <a:solidFill>
                  <a:srgbClr val="4885E9"/>
                </a:solidFill>
                <a:latin typeface="Verdana" panose="020B0604030504040204" pitchFamily="34" charset="0"/>
              </a:defRPr>
            </a:lvl8pPr>
            <a:lvl9pPr marL="1828800" algn="l" rtl="0" fontAlgn="base">
              <a:spcBef>
                <a:spcPct val="0"/>
              </a:spcBef>
              <a:spcAft>
                <a:spcPct val="0"/>
              </a:spcAft>
              <a:defRPr sz="3600" b="1">
                <a:solidFill>
                  <a:srgbClr val="4885E9"/>
                </a:solidFill>
                <a:latin typeface="Verdana" panose="020B0604030504040204" pitchFamily="34" charset="0"/>
              </a:defRPr>
            </a:lvl9pPr>
          </a:lstStyle>
          <a:p>
            <a:pPr algn="ctr" eaLnBrk="1" hangingPunct="1">
              <a:defRPr/>
            </a:pPr>
            <a:r>
              <a:rPr lang="zh-CN" altLang="en-US" b="0" dirty="0">
                <a:latin typeface="Times New Roman" panose="02020603050405020304" charset="0"/>
                <a:ea typeface="华文仿宋" panose="02010600040101010101" charset="-122"/>
                <a:cs typeface="Times New Roman" panose="02020603050405020304" charset="0"/>
              </a:rPr>
              <a:t>本章小结</a:t>
            </a:r>
          </a:p>
        </p:txBody>
      </p:sp>
      <p:sp>
        <p:nvSpPr>
          <p:cNvPr id="2" name="矩形: 圆角 1"/>
          <p:cNvSpPr/>
          <p:nvPr/>
        </p:nvSpPr>
        <p:spPr>
          <a:xfrm>
            <a:off x="683568" y="1556792"/>
            <a:ext cx="8064896" cy="48965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数据结构的基本含义 </a:t>
            </a:r>
            <a:r>
              <a:rPr kumimoji="1" lang="en-US" altLang="zh-CN" sz="2400" b="1" dirty="0">
                <a:latin typeface="Times New Roman" panose="02020603050405020304" charset="0"/>
                <a:cs typeface="Times New Roman" panose="02020603050405020304" charset="0"/>
              </a:rPr>
              <a:t>DS = { D, R }</a:t>
            </a: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逻辑结构、存储结构</a:t>
            </a:r>
          </a:p>
          <a:p>
            <a:pPr eaLnBrk="1" hangingPunct="1">
              <a:lnSpc>
                <a:spcPct val="110000"/>
              </a:lnSpc>
              <a:buClr>
                <a:srgbClr val="FF3300"/>
              </a:buClr>
              <a:buFont typeface="Wingdings" panose="05000000000000000000" pitchFamily="2" charset="2"/>
              <a:buChar char="Ø"/>
            </a:pPr>
            <a:endParaRPr kumimoji="1" lang="zh-CN" altLang="en-US" sz="2400" b="1" dirty="0">
              <a:latin typeface="Times New Roman" panose="02020603050405020304" charset="0"/>
              <a:cs typeface="Times New Roman" panose="02020603050405020304" charset="0"/>
            </a:endParaRPr>
          </a:p>
          <a:p>
            <a:pPr eaLnBrk="1" hangingPunct="1">
              <a:lnSpc>
                <a:spcPct val="110000"/>
              </a:lnSpc>
              <a:buClr>
                <a:srgbClr val="FF3300"/>
              </a:buClr>
              <a:buFont typeface="Wingdings" panose="05000000000000000000" pitchFamily="2" charset="2"/>
              <a:buChar char="Ø"/>
            </a:pPr>
            <a:r>
              <a:rPr kumimoji="1" lang="zh-CN" altLang="en-US" sz="2400" b="1" dirty="0">
                <a:solidFill>
                  <a:srgbClr val="0000FF"/>
                </a:solidFill>
                <a:latin typeface="Times New Roman" panose="02020603050405020304" charset="0"/>
                <a:cs typeface="Times New Roman" panose="02020603050405020304" charset="0"/>
              </a:rPr>
              <a:t>数据、数据元素、数据项</a:t>
            </a:r>
          </a:p>
          <a:p>
            <a:pPr eaLnBrk="1" hangingPunct="1">
              <a:lnSpc>
                <a:spcPct val="110000"/>
              </a:lnSpc>
              <a:buClr>
                <a:srgbClr val="FF3300"/>
              </a:buClr>
              <a:buFont typeface="Wingdings" panose="05000000000000000000" pitchFamily="2" charset="2"/>
              <a:buChar char="Ø"/>
            </a:pPr>
            <a:r>
              <a:rPr kumimoji="1" lang="zh-CN" altLang="en-US" sz="2400" b="1" dirty="0">
                <a:solidFill>
                  <a:srgbClr val="0000FF"/>
                </a:solidFill>
                <a:latin typeface="Times New Roman" panose="02020603050405020304" charset="0"/>
                <a:cs typeface="Times New Roman" panose="02020603050405020304" charset="0"/>
              </a:rPr>
              <a:t>数据类型、</a:t>
            </a:r>
            <a:r>
              <a:rPr kumimoji="1" lang="en-US" altLang="zh-CN" sz="2400" b="1" dirty="0">
                <a:solidFill>
                  <a:srgbClr val="0000FF"/>
                </a:solidFill>
                <a:latin typeface="Times New Roman" panose="02020603050405020304" charset="0"/>
                <a:cs typeface="Times New Roman" panose="02020603050405020304" charset="0"/>
              </a:rPr>
              <a:t>ADT</a:t>
            </a:r>
            <a:r>
              <a:rPr kumimoji="1" lang="zh-CN" altLang="en-US" sz="2400" b="1" dirty="0">
                <a:solidFill>
                  <a:srgbClr val="0000FF"/>
                </a:solidFill>
                <a:latin typeface="Times New Roman" panose="02020603050405020304" charset="0"/>
                <a:cs typeface="Times New Roman" panose="02020603050405020304" charset="0"/>
              </a:rPr>
              <a:t>（抽象数据类型）</a:t>
            </a:r>
          </a:p>
          <a:p>
            <a:pPr eaLnBrk="1" hangingPunct="1">
              <a:lnSpc>
                <a:spcPct val="110000"/>
              </a:lnSpc>
              <a:buClr>
                <a:srgbClr val="FF3300"/>
              </a:buClr>
              <a:buFont typeface="Wingdings" panose="05000000000000000000" pitchFamily="2" charset="2"/>
              <a:buChar char="Ø"/>
            </a:pPr>
            <a:endParaRPr kumimoji="1" lang="en-US" altLang="zh-CN" sz="2400" b="1" dirty="0">
              <a:latin typeface="Times New Roman" panose="02020603050405020304" charset="0"/>
              <a:cs typeface="Times New Roman" panose="02020603050405020304" charset="0"/>
            </a:endParaRP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程序＝数据结构＋算法 </a:t>
            </a:r>
            <a:endParaRPr kumimoji="1" lang="en-US" altLang="zh-CN" sz="2400" b="1" dirty="0">
              <a:latin typeface="Times New Roman" panose="02020603050405020304" charset="0"/>
              <a:cs typeface="Times New Roman" panose="02020603050405020304" charset="0"/>
            </a:endParaRP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算法的定义、算法的基本特征</a:t>
            </a: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算法评价</a:t>
            </a:r>
            <a:endParaRPr kumimoji="1" lang="en-US" altLang="zh-CN" sz="2400" b="1" dirty="0">
              <a:latin typeface="Times New Roman" panose="02020603050405020304" charset="0"/>
              <a:cs typeface="Times New Roman" panose="02020603050405020304" charset="0"/>
            </a:endParaRPr>
          </a:p>
          <a:p>
            <a:pPr eaLnBrk="1" hangingPunct="1">
              <a:lnSpc>
                <a:spcPct val="110000"/>
              </a:lnSpc>
              <a:buClr>
                <a:srgbClr val="FF3300"/>
              </a:buClr>
              <a:buFont typeface="Wingdings" panose="05000000000000000000" pitchFamily="2" charset="2"/>
              <a:buChar char="Ø"/>
            </a:pPr>
            <a:r>
              <a:rPr kumimoji="1" lang="zh-CN" altLang="en-US" sz="2400" b="1" dirty="0">
                <a:latin typeface="Times New Roman" panose="02020603050405020304" charset="0"/>
                <a:cs typeface="Times New Roman" panose="02020603050405020304" charset="0"/>
              </a:rPr>
              <a:t>算法性能（时空渐进复杂性）分析</a:t>
            </a:r>
            <a:r>
              <a:rPr kumimoji="1" lang="en-US" altLang="zh-CN" sz="2400" b="1" dirty="0">
                <a:latin typeface="Times New Roman" panose="02020603050405020304" charset="0"/>
                <a:cs typeface="Times New Roman" panose="02020603050405020304" charset="0"/>
              </a:rPr>
              <a:t>——</a:t>
            </a:r>
            <a:r>
              <a:rPr kumimoji="1" lang="zh-CN" altLang="en-US" sz="2400" b="1" dirty="0">
                <a:latin typeface="Times New Roman" panose="02020603050405020304" charset="0"/>
                <a:cs typeface="Times New Roman" panose="02020603050405020304" charset="0"/>
              </a:rPr>
              <a:t>大</a:t>
            </a:r>
            <a:r>
              <a:rPr kumimoji="1" lang="en-US" altLang="zh-CN" sz="2400" b="1" dirty="0">
                <a:latin typeface="Times New Roman" panose="02020603050405020304" charset="0"/>
                <a:cs typeface="Times New Roman" panose="02020603050405020304" charset="0"/>
              </a:rPr>
              <a:t>O</a:t>
            </a:r>
            <a:r>
              <a:rPr kumimoji="1" lang="zh-CN" altLang="en-US" sz="2400" b="1" dirty="0">
                <a:latin typeface="Times New Roman" panose="02020603050405020304" charset="0"/>
                <a:cs typeface="Times New Roman" panose="02020603050405020304" charset="0"/>
              </a:rPr>
              <a:t>表示法</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p:cNvSpPr/>
          <p:nvPr/>
        </p:nvSpPr>
        <p:spPr>
          <a:xfrm>
            <a:off x="5292080" y="4454771"/>
            <a:ext cx="3672408" cy="236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585397" y="4437112"/>
            <a:ext cx="4581294" cy="236534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2"/>
          <a:stretch>
            <a:fillRect/>
          </a:stretch>
        </p:blipFill>
        <p:spPr>
          <a:xfrm>
            <a:off x="1550950" y="1058587"/>
            <a:ext cx="5791200" cy="3238500"/>
          </a:xfrm>
          <a:prstGeom prst="rect">
            <a:avLst/>
          </a:prstGeom>
        </p:spPr>
      </p:pic>
      <p:sp>
        <p:nvSpPr>
          <p:cNvPr id="3" name="矩形 2"/>
          <p:cNvSpPr/>
          <p:nvPr/>
        </p:nvSpPr>
        <p:spPr>
          <a:xfrm>
            <a:off x="683568" y="476672"/>
            <a:ext cx="5256584" cy="461665"/>
          </a:xfrm>
          <a:prstGeom prst="rect">
            <a:avLst/>
          </a:prstGeom>
        </p:spPr>
        <p:txBody>
          <a:bodyPr wrap="square">
            <a:spAutoFit/>
          </a:bodyPr>
          <a:lstStyle/>
          <a:p>
            <a:r>
              <a:rPr lang="zh-CN" altLang="en-US" sz="2400" b="1" dirty="0">
                <a:solidFill>
                  <a:srgbClr val="00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数据结构关注的三个方面的问题</a:t>
            </a:r>
            <a:endParaRPr lang="zh-CN" altLang="en-US" sz="2400" b="1" dirty="0">
              <a:solidFill>
                <a:srgbClr val="0066FF"/>
              </a:solidFill>
              <a:effectLst>
                <a:outerShdw blurRad="38100" dist="38100" dir="2700000" algn="tl">
                  <a:srgbClr val="000000">
                    <a:alpha val="43137"/>
                  </a:srgbClr>
                </a:outerShdw>
              </a:effectLst>
            </a:endParaRPr>
          </a:p>
        </p:txBody>
      </p:sp>
      <p:sp>
        <p:nvSpPr>
          <p:cNvPr id="4" name="矩形 3"/>
          <p:cNvSpPr/>
          <p:nvPr/>
        </p:nvSpPr>
        <p:spPr>
          <a:xfrm>
            <a:off x="899592" y="4376028"/>
            <a:ext cx="3528392" cy="923330"/>
          </a:xfrm>
          <a:prstGeom prst="rect">
            <a:avLst/>
          </a:prstGeom>
        </p:spPr>
        <p:txBody>
          <a:bodyPr wrap="square">
            <a:spAutoFit/>
          </a:bodyPr>
          <a:lstStyle/>
          <a:p>
            <a:pPr marL="285750" indent="-285750">
              <a:buFont typeface="Wingdings" panose="05000000000000000000" pitchFamily="2" charset="2"/>
              <a:buChar char="ü"/>
            </a:pPr>
            <a:r>
              <a:rPr lang="zh-CN" altLang="en-US" dirty="0">
                <a:solidFill>
                  <a:srgbClr val="0066FF"/>
                </a:solidFill>
                <a:latin typeface="宋体" panose="02010600030101010101" pitchFamily="2" charset="-122"/>
                <a:ea typeface="宋体" panose="02010600030101010101" pitchFamily="2" charset="-122"/>
              </a:rPr>
              <a:t>索引方法是要建造一个由整数域</a:t>
            </a:r>
            <a:r>
              <a:rPr lang="en-US" altLang="zh-CN" dirty="0">
                <a:solidFill>
                  <a:srgbClr val="0066FF"/>
                </a:solidFill>
                <a:latin typeface="宋体" panose="02010600030101010101" pitchFamily="2" charset="-122"/>
                <a:ea typeface="宋体" panose="02010600030101010101" pitchFamily="2" charset="-122"/>
              </a:rPr>
              <a:t>Z</a:t>
            </a:r>
            <a:r>
              <a:rPr lang="zh-CN" altLang="en-US" dirty="0">
                <a:solidFill>
                  <a:srgbClr val="0066FF"/>
                </a:solidFill>
                <a:latin typeface="宋体" panose="02010600030101010101" pitchFamily="2" charset="-122"/>
                <a:ea typeface="宋体" panose="02010600030101010101" pitchFamily="2" charset="-122"/>
              </a:rPr>
              <a:t>映射到存储地址域</a:t>
            </a:r>
            <a:r>
              <a:rPr lang="en-US" altLang="zh-CN" dirty="0">
                <a:solidFill>
                  <a:srgbClr val="0066FF"/>
                </a:solidFill>
                <a:latin typeface="宋体" panose="02010600030101010101" pitchFamily="2" charset="-122"/>
                <a:ea typeface="宋体" panose="02010600030101010101" pitchFamily="2" charset="-122"/>
              </a:rPr>
              <a:t>D</a:t>
            </a:r>
            <a:r>
              <a:rPr lang="zh-CN" altLang="en-US" dirty="0">
                <a:solidFill>
                  <a:srgbClr val="0066FF"/>
                </a:solidFill>
                <a:latin typeface="宋体" panose="02010600030101010101" pitchFamily="2" charset="-122"/>
                <a:ea typeface="宋体" panose="02010600030101010101" pitchFamily="2" charset="-122"/>
              </a:rPr>
              <a:t>的函数</a:t>
            </a:r>
            <a:r>
              <a:rPr lang="en-US" altLang="zh-CN" dirty="0">
                <a:solidFill>
                  <a:srgbClr val="0066FF"/>
                </a:solidFill>
                <a:latin typeface="宋体" panose="02010600030101010101" pitchFamily="2" charset="-122"/>
                <a:ea typeface="宋体" panose="02010600030101010101" pitchFamily="2" charset="-122"/>
              </a:rPr>
              <a:t>Y</a:t>
            </a:r>
            <a:r>
              <a:rPr lang="zh-CN" altLang="en-US" dirty="0">
                <a:solidFill>
                  <a:srgbClr val="0066FF"/>
                </a:solidFill>
                <a:latin typeface="宋体" panose="02010600030101010101" pitchFamily="2" charset="-122"/>
                <a:ea typeface="宋体" panose="02010600030101010101" pitchFamily="2" charset="-122"/>
              </a:rPr>
              <a:t>：</a:t>
            </a:r>
            <a:r>
              <a:rPr lang="en-US" altLang="zh-CN" dirty="0">
                <a:solidFill>
                  <a:srgbClr val="0066FF"/>
                </a:solidFill>
                <a:latin typeface="宋体" panose="02010600030101010101" pitchFamily="2" charset="-122"/>
                <a:ea typeface="宋体" panose="02010600030101010101" pitchFamily="2" charset="-122"/>
              </a:rPr>
              <a:t>Z-&gt;D</a:t>
            </a:r>
            <a:endParaRPr lang="zh-CN" altLang="en-US" dirty="0">
              <a:solidFill>
                <a:srgbClr val="0066FF"/>
              </a:solidFill>
            </a:endParaRP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5229200"/>
            <a:ext cx="3952904" cy="1538299"/>
          </a:xfrm>
          <a:prstGeom prst="rect">
            <a:avLst/>
          </a:prstGeom>
        </p:spPr>
      </p:pic>
      <p:pic>
        <p:nvPicPr>
          <p:cNvPr id="14" name="图片 13"/>
          <p:cNvPicPr>
            <a:picLocks noChangeAspect="1"/>
          </p:cNvPicPr>
          <p:nvPr/>
        </p:nvPicPr>
        <p:blipFill>
          <a:blip r:embed="rId4"/>
          <a:stretch>
            <a:fillRect/>
          </a:stretch>
        </p:blipFill>
        <p:spPr>
          <a:xfrm>
            <a:off x="6138102" y="6093296"/>
            <a:ext cx="2009775" cy="352425"/>
          </a:xfrm>
          <a:prstGeom prst="rect">
            <a:avLst/>
          </a:prstGeom>
        </p:spPr>
      </p:pic>
      <p:sp>
        <p:nvSpPr>
          <p:cNvPr id="15" name="矩形 14"/>
          <p:cNvSpPr/>
          <p:nvPr/>
        </p:nvSpPr>
        <p:spPr>
          <a:xfrm>
            <a:off x="5508104" y="4437112"/>
            <a:ext cx="3225231" cy="1200329"/>
          </a:xfrm>
          <a:prstGeom prst="rect">
            <a:avLst/>
          </a:prstGeom>
        </p:spPr>
        <p:txBody>
          <a:bodyPr wrap="square">
            <a:spAutoFit/>
          </a:bodyPr>
          <a:lstStyle/>
          <a:p>
            <a:pPr marL="285750" indent="-285750">
              <a:buFont typeface="Wingdings" panose="05000000000000000000" pitchFamily="2" charset="2"/>
              <a:buChar char="ü"/>
            </a:pPr>
            <a:r>
              <a:rPr lang="zh-CN" altLang="en-US" dirty="0">
                <a:solidFill>
                  <a:srgbClr val="0066FF"/>
                </a:solidFill>
              </a:rPr>
              <a:t>散列方法是索引方法的一种延伸和扩展，通过</a:t>
            </a:r>
            <a:r>
              <a:rPr lang="en-US" altLang="zh-CN" dirty="0">
                <a:solidFill>
                  <a:srgbClr val="0066FF"/>
                </a:solidFill>
              </a:rPr>
              <a:t>h(s)=z</a:t>
            </a:r>
            <a:r>
              <a:rPr lang="zh-CN" altLang="en-US" dirty="0">
                <a:solidFill>
                  <a:srgbClr val="0066FF"/>
                </a:solidFill>
              </a:rPr>
              <a:t>散列函数</a:t>
            </a:r>
            <a:r>
              <a:rPr lang="en-US" altLang="zh-CN" dirty="0">
                <a:solidFill>
                  <a:srgbClr val="0066FF"/>
                </a:solidFill>
              </a:rPr>
              <a:t>(hash functions)</a:t>
            </a:r>
            <a:r>
              <a:rPr lang="zh-CN" altLang="en-US" dirty="0">
                <a:solidFill>
                  <a:srgbClr val="0066FF"/>
                </a:solidFill>
              </a:rPr>
              <a:t>进行地址的计算。</a:t>
            </a:r>
          </a:p>
        </p:txBody>
      </p:sp>
      <p:sp>
        <p:nvSpPr>
          <p:cNvPr id="16" name="矩形 15"/>
          <p:cNvSpPr/>
          <p:nvPr/>
        </p:nvSpPr>
        <p:spPr>
          <a:xfrm>
            <a:off x="6011911" y="5637441"/>
            <a:ext cx="2262158" cy="369332"/>
          </a:xfrm>
          <a:prstGeom prst="rect">
            <a:avLst/>
          </a:prstGeom>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散列函数 </a:t>
            </a:r>
            <a:r>
              <a:rPr lang="en-US" altLang="zh-CN" dirty="0">
                <a:solidFill>
                  <a:srgbClr val="000000"/>
                </a:solidFill>
                <a:latin typeface="宋体" panose="02010600030101010101" pitchFamily="2" charset="-122"/>
                <a:ea typeface="宋体" panose="02010600030101010101" pitchFamily="2" charset="-122"/>
              </a:rPr>
              <a:t>H(k)=k% 5</a:t>
            </a:r>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43608" y="1628800"/>
            <a:ext cx="7466581" cy="3101503"/>
          </a:xfrm>
          <a:prstGeom prst="rect">
            <a:avLst/>
          </a:prstGeom>
        </p:spPr>
      </p:pic>
      <p:sp>
        <p:nvSpPr>
          <p:cNvPr id="4" name="矩形 3"/>
          <p:cNvSpPr/>
          <p:nvPr/>
        </p:nvSpPr>
        <p:spPr>
          <a:xfrm>
            <a:off x="683568" y="476672"/>
            <a:ext cx="6912768" cy="461665"/>
          </a:xfrm>
          <a:prstGeom prst="rect">
            <a:avLst/>
          </a:prstGeom>
        </p:spPr>
        <p:txBody>
          <a:bodyPr wrap="square">
            <a:spAutoFit/>
          </a:bodyPr>
          <a:lstStyle/>
          <a:p>
            <a:r>
              <a:rPr lang="zh-CN" altLang="en-US" sz="2400" b="1" dirty="0">
                <a:solidFill>
                  <a:srgbClr val="0066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数据结构（逻辑结构）的几种基本形式</a:t>
            </a:r>
            <a:endParaRPr lang="zh-CN" altLang="en-US" sz="2400" b="1" dirty="0">
              <a:solidFill>
                <a:srgbClr val="0066FF"/>
              </a:solidFill>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A6747A-967D-4948-BFC9-2E343E7BE200}"/>
              </a:ext>
            </a:extLst>
          </p:cNvPr>
          <p:cNvSpPr>
            <a:spLocks noGrp="1"/>
          </p:cNvSpPr>
          <p:nvPr>
            <p:ph type="title"/>
          </p:nvPr>
        </p:nvSpPr>
        <p:spPr>
          <a:xfrm>
            <a:off x="768350" y="585788"/>
            <a:ext cx="7764090" cy="1498600"/>
          </a:xfrm>
        </p:spPr>
        <p:txBody>
          <a:bodyPr/>
          <a:lstStyle/>
          <a:p>
            <a:pPr defTabSz="457200"/>
            <a:r>
              <a:rPr lang="zh-CN" altLang="en-US" sz="3200" b="1" dirty="0">
                <a:solidFill>
                  <a:srgbClr val="4885E9"/>
                </a:solidFill>
                <a:effectLst>
                  <a:outerShdw blurRad="53975" dist="22860" dir="5400000" algn="tl" rotWithShape="0">
                    <a:srgbClr val="000000">
                      <a:alpha val="55000"/>
                    </a:srgbClr>
                  </a:outerShdw>
                </a:effectLst>
                <a:latin typeface="华文中宋" panose="02010600040101010101" pitchFamily="2" charset="-122"/>
                <a:ea typeface="华文中宋" panose="02010600040101010101" pitchFamily="2" charset="-122"/>
              </a:rPr>
              <a:t>单词（一词多义）</a:t>
            </a:r>
          </a:p>
        </p:txBody>
      </p:sp>
      <p:sp>
        <p:nvSpPr>
          <p:cNvPr id="3" name="内容占位符 2">
            <a:extLst>
              <a:ext uri="{FF2B5EF4-FFF2-40B4-BE49-F238E27FC236}">
                <a16:creationId xmlns:a16="http://schemas.microsoft.com/office/drawing/2014/main" id="{D0F602CD-A6E6-4079-BDA5-BBA3DC616E59}"/>
              </a:ext>
            </a:extLst>
          </p:cNvPr>
          <p:cNvSpPr>
            <a:spLocks noGrp="1"/>
          </p:cNvSpPr>
          <p:nvPr>
            <p:ph idx="1"/>
          </p:nvPr>
        </p:nvSpPr>
        <p:spPr/>
        <p:txBody>
          <a:bodyPr/>
          <a:lstStyle/>
          <a:p>
            <a:r>
              <a:rPr lang="zh-CN" altLang="en-US" sz="2400" dirty="0"/>
              <a:t>例如：在英文词典中查</a:t>
            </a:r>
            <a:r>
              <a:rPr lang="zh-CN" altLang="en-US" sz="2400" b="1" u="sng" dirty="0"/>
              <a:t> </a:t>
            </a:r>
            <a:r>
              <a:rPr lang="en-US" altLang="zh-CN" sz="2400" b="1" u="sng" dirty="0"/>
              <a:t>fall </a:t>
            </a:r>
            <a:r>
              <a:rPr lang="zh-CN" altLang="en-US" sz="2400" dirty="0"/>
              <a:t>单词的含义</a:t>
            </a:r>
            <a:endParaRPr lang="en-US" altLang="zh-CN" sz="2400" dirty="0"/>
          </a:p>
          <a:p>
            <a:endParaRPr lang="en-US" altLang="zh-CN" dirty="0"/>
          </a:p>
          <a:p>
            <a:endParaRPr lang="en-US" altLang="zh-CN" dirty="0"/>
          </a:p>
          <a:p>
            <a:endParaRPr lang="en-US" altLang="zh-CN" dirty="0"/>
          </a:p>
          <a:p>
            <a:endParaRPr lang="en-US" altLang="zh-CN" dirty="0"/>
          </a:p>
          <a:p>
            <a:endParaRPr lang="en-US" altLang="zh-CN" dirty="0"/>
          </a:p>
          <a:p>
            <a:pPr>
              <a:buFont typeface="Wingdings" panose="05000000000000000000" pitchFamily="2" charset="2"/>
              <a:buChar char="Ø"/>
            </a:pPr>
            <a:r>
              <a:rPr lang="zh-CN" altLang="en-US" dirty="0"/>
              <a:t>你是如何记住单词的多种含义的？</a:t>
            </a:r>
            <a:endParaRPr lang="en-US" altLang="zh-CN" dirty="0"/>
          </a:p>
          <a:p>
            <a:pPr>
              <a:buFont typeface="Wingdings" panose="05000000000000000000" pitchFamily="2" charset="2"/>
              <a:buChar char="Ø"/>
            </a:pPr>
            <a:r>
              <a:rPr lang="zh-CN" altLang="en-US" dirty="0"/>
              <a:t>它们是一条条独立含义的词条？还是彼此之间有联系的？</a:t>
            </a:r>
            <a:r>
              <a:rPr lang="en-US" altLang="zh-CN" dirty="0"/>
              <a:t> </a:t>
            </a:r>
            <a:endParaRPr lang="zh-CN" altLang="en-US" dirty="0"/>
          </a:p>
        </p:txBody>
      </p:sp>
      <p:pic>
        <p:nvPicPr>
          <p:cNvPr id="5" name="图片 4">
            <a:extLst>
              <a:ext uri="{FF2B5EF4-FFF2-40B4-BE49-F238E27FC236}">
                <a16:creationId xmlns:a16="http://schemas.microsoft.com/office/drawing/2014/main" id="{F92F4971-C248-4410-999C-40F48A989488}"/>
              </a:ext>
            </a:extLst>
          </p:cNvPr>
          <p:cNvPicPr>
            <a:picLocks noChangeAspect="1"/>
          </p:cNvPicPr>
          <p:nvPr/>
        </p:nvPicPr>
        <p:blipFill>
          <a:blip r:embed="rId2"/>
          <a:stretch>
            <a:fillRect/>
          </a:stretch>
        </p:blipFill>
        <p:spPr>
          <a:xfrm>
            <a:off x="934896" y="2924944"/>
            <a:ext cx="7123254" cy="1440160"/>
          </a:xfrm>
          <a:prstGeom prst="rect">
            <a:avLst/>
          </a:prstGeom>
        </p:spPr>
      </p:pic>
    </p:spTree>
    <p:extLst>
      <p:ext uri="{BB962C8B-B14F-4D97-AF65-F5344CB8AC3E}">
        <p14:creationId xmlns:p14="http://schemas.microsoft.com/office/powerpoint/2010/main" val="77576515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积分">
  <a:themeElements>
    <a:clrScheme name="积分">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积分">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积分">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TotalTime>
  <Words>5611</Words>
  <Application>Microsoft Office PowerPoint</Application>
  <PresentationFormat>信纸(8.5x11 英寸)</PresentationFormat>
  <Paragraphs>833</Paragraphs>
  <Slides>89</Slides>
  <Notes>6</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1</vt:i4>
      </vt:variant>
      <vt:variant>
        <vt:lpstr>幻灯片标题</vt:lpstr>
      </vt:variant>
      <vt:variant>
        <vt:i4>89</vt:i4>
      </vt:variant>
    </vt:vector>
  </HeadingPairs>
  <TitlesOfParts>
    <vt:vector size="114" baseType="lpstr">
      <vt:lpstr>Arial Unicode MS</vt:lpstr>
      <vt:lpstr>Geneva</vt:lpstr>
      <vt:lpstr>等线</vt:lpstr>
      <vt:lpstr>仿宋_GB2312</vt:lpstr>
      <vt:lpstr>黑体</vt:lpstr>
      <vt:lpstr>华文仿宋</vt:lpstr>
      <vt:lpstr>华文新魏</vt:lpstr>
      <vt:lpstr>华文中宋</vt:lpstr>
      <vt:lpstr>楷体</vt:lpstr>
      <vt:lpstr>楷体_GB2312</vt:lpstr>
      <vt:lpstr>隶书</vt:lpstr>
      <vt:lpstr>宋体</vt:lpstr>
      <vt:lpstr>幼圆</vt:lpstr>
      <vt:lpstr>Arial</vt:lpstr>
      <vt:lpstr>Courier New</vt:lpstr>
      <vt:lpstr>Times</vt:lpstr>
      <vt:lpstr>Times New Roman</vt:lpstr>
      <vt:lpstr>Tw Cen MT</vt:lpstr>
      <vt:lpstr>Tw Cen MT Condensed</vt:lpstr>
      <vt:lpstr>Verdana</vt:lpstr>
      <vt:lpstr>Wingdings</vt:lpstr>
      <vt:lpstr>Wingdings 2</vt:lpstr>
      <vt:lpstr>Wingdings 3</vt:lpstr>
      <vt:lpstr>积分</vt:lpstr>
      <vt:lpstr>Picture</vt:lpstr>
      <vt:lpstr>PowerPoint 演示文稿</vt:lpstr>
      <vt:lpstr>授课时间</vt:lpstr>
      <vt:lpstr>PowerPoint 演示文稿</vt:lpstr>
      <vt:lpstr>参考书</vt:lpstr>
      <vt:lpstr>课程QQ群</vt:lpstr>
      <vt:lpstr>PowerPoint 演示文稿</vt:lpstr>
      <vt:lpstr>课前问题</vt:lpstr>
      <vt:lpstr>PowerPoint 演示文稿</vt:lpstr>
      <vt:lpstr>单词（一词多义）</vt:lpstr>
      <vt:lpstr>单词是怎么记忆的？</vt:lpstr>
      <vt:lpstr>B站“林用老师解构英语”的单词记忆法</vt:lpstr>
      <vt:lpstr>思维导图</vt:lpstr>
      <vt:lpstr>PowerPoint 演示文稿</vt:lpstr>
      <vt:lpstr>PowerPoint 演示文稿</vt:lpstr>
      <vt:lpstr>第一章 绪论</vt:lpstr>
      <vt:lpstr>PowerPoint 演示文稿</vt:lpstr>
      <vt:lpstr>PowerPoint 演示文稿</vt:lpstr>
      <vt:lpstr>例1：“学生”表格中的检索问题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求解问题过程： </vt:lpstr>
      <vt:lpstr>PowerPoint 演示文稿</vt:lpstr>
      <vt:lpstr>PowerPoint 演示文稿</vt:lpstr>
      <vt:lpstr>PowerPoint 演示文稿</vt:lpstr>
      <vt:lpstr>解Josephus问题的算法（循环链表实现）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ML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 CH1</dc:title>
  <dc:creator>Jiang Yuan</dc:creator>
  <cp:lastModifiedBy>20583002@qq.com</cp:lastModifiedBy>
  <cp:revision>379</cp:revision>
  <cp:lastPrinted>2000-07-06T06:13:00Z</cp:lastPrinted>
  <dcterms:created xsi:type="dcterms:W3CDTF">2004-08-20T09:00:00Z</dcterms:created>
  <dcterms:modified xsi:type="dcterms:W3CDTF">2023-10-14T13:06:14Z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1904A603124847278FBE7B43B84C97B1</vt:lpwstr>
  </property>
  <property fmtid="{D5CDD505-2E9C-101B-9397-08002B2CF9AE}" pid="3" name="KSOProductBuildVer">
    <vt:lpwstr>2052-11.1.0.10650</vt:lpwstr>
  </property>
</Properties>
</file>